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60" r:id="rId3"/>
    <p:sldId id="268" r:id="rId4"/>
    <p:sldId id="273" r:id="rId5"/>
    <p:sldId id="261" r:id="rId6"/>
    <p:sldId id="269" r:id="rId7"/>
    <p:sldId id="263" r:id="rId8"/>
    <p:sldId id="264" r:id="rId9"/>
    <p:sldId id="270" r:id="rId10"/>
    <p:sldId id="266" r:id="rId11"/>
    <p:sldId id="272" r:id="rId12"/>
    <p:sldId id="267" r:id="rId13"/>
  </p:sldIdLst>
  <p:sldSz cx="9144000" cy="6858000" type="screen4x3"/>
  <p:notesSz cx="7104063" cy="10234613"/>
  <p:defaultTextStyle>
    <a:defPPr>
      <a:defRPr lang="ca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5471B7-5E28-4654-BA4E-454915D22E31}" v="1" dt="2024-11-27T17:04:52.0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>
      <p:cViewPr varScale="1">
        <p:scale>
          <a:sx n="82" d="100"/>
          <a:sy n="82" d="100"/>
        </p:scale>
        <p:origin x="14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nia Rius Garcia-Planas" userId="5452f6336093c497" providerId="LiveId" clId="{4EC950A0-77A2-4C42-B8D4-30D1122765EE}"/>
    <pc:docChg chg="custSel delSld modSld">
      <pc:chgData name="Tonia Rius Garcia-Planas" userId="5452f6336093c497" providerId="LiveId" clId="{4EC950A0-77A2-4C42-B8D4-30D1122765EE}" dt="2023-01-06T06:19:52.509" v="367" actId="6549"/>
      <pc:docMkLst>
        <pc:docMk/>
      </pc:docMkLst>
      <pc:sldChg chg="addSp delSp modSp mod">
        <pc:chgData name="Tonia Rius Garcia-Planas" userId="5452f6336093c497" providerId="LiveId" clId="{4EC950A0-77A2-4C42-B8D4-30D1122765EE}" dt="2023-01-05T20:13:32.329" v="22" actId="1076"/>
        <pc:sldMkLst>
          <pc:docMk/>
          <pc:sldMk cId="0" sldId="260"/>
        </pc:sldMkLst>
        <pc:spChg chg="mod">
          <ac:chgData name="Tonia Rius Garcia-Planas" userId="5452f6336093c497" providerId="LiveId" clId="{4EC950A0-77A2-4C42-B8D4-30D1122765EE}" dt="2023-01-05T20:10:06.926" v="9" actId="20577"/>
          <ac:spMkLst>
            <pc:docMk/>
            <pc:sldMk cId="0" sldId="260"/>
            <ac:spMk id="3076" creationId="{45A63DB0-240A-61AF-43A0-9611A22BAD03}"/>
          </ac:spMkLst>
        </pc:spChg>
        <pc:picChg chg="add mod">
          <ac:chgData name="Tonia Rius Garcia-Planas" userId="5452f6336093c497" providerId="LiveId" clId="{4EC950A0-77A2-4C42-B8D4-30D1122765EE}" dt="2023-01-05T20:13:23.928" v="19" actId="1076"/>
          <ac:picMkLst>
            <pc:docMk/>
            <pc:sldMk cId="0" sldId="260"/>
            <ac:picMk id="3" creationId="{6397B60A-B36D-FEDE-F1E2-9BA1361CB127}"/>
          </ac:picMkLst>
        </pc:picChg>
        <pc:picChg chg="del mod">
          <ac:chgData name="Tonia Rius Garcia-Planas" userId="5452f6336093c497" providerId="LiveId" clId="{4EC950A0-77A2-4C42-B8D4-30D1122765EE}" dt="2023-01-05T20:12:48.452" v="14" actId="478"/>
          <ac:picMkLst>
            <pc:docMk/>
            <pc:sldMk cId="0" sldId="260"/>
            <ac:picMk id="3078" creationId="{315776BC-05CD-8D30-83DB-0E7C33C27699}"/>
          </ac:picMkLst>
        </pc:picChg>
        <pc:picChg chg="mod">
          <ac:chgData name="Tonia Rius Garcia-Planas" userId="5452f6336093c497" providerId="LiveId" clId="{4EC950A0-77A2-4C42-B8D4-30D1122765EE}" dt="2023-01-05T20:13:32.329" v="22" actId="1076"/>
          <ac:picMkLst>
            <pc:docMk/>
            <pc:sldMk cId="0" sldId="260"/>
            <ac:picMk id="3079" creationId="{2A8A092C-428E-8F37-5C5F-2E5CDD218D83}"/>
          </ac:picMkLst>
        </pc:picChg>
      </pc:sldChg>
      <pc:sldChg chg="addSp delSp modSp mod">
        <pc:chgData name="Tonia Rius Garcia-Planas" userId="5452f6336093c497" providerId="LiveId" clId="{4EC950A0-77A2-4C42-B8D4-30D1122765EE}" dt="2023-01-05T20:59:17.131" v="195" actId="478"/>
        <pc:sldMkLst>
          <pc:docMk/>
          <pc:sldMk cId="0" sldId="261"/>
        </pc:sldMkLst>
        <pc:spChg chg="add del mod">
          <ac:chgData name="Tonia Rius Garcia-Planas" userId="5452f6336093c497" providerId="LiveId" clId="{4EC950A0-77A2-4C42-B8D4-30D1122765EE}" dt="2023-01-05T20:59:17.131" v="195" actId="478"/>
          <ac:spMkLst>
            <pc:docMk/>
            <pc:sldMk cId="0" sldId="261"/>
            <ac:spMk id="2" creationId="{48A6F603-26C7-5A1B-A48D-71881EF1ECB5}"/>
          </ac:spMkLst>
        </pc:spChg>
        <pc:spChg chg="mod">
          <ac:chgData name="Tonia Rius Garcia-Planas" userId="5452f6336093c497" providerId="LiveId" clId="{4EC950A0-77A2-4C42-B8D4-30D1122765EE}" dt="2023-01-05T20:21:26.013" v="26" actId="20577"/>
          <ac:spMkLst>
            <pc:docMk/>
            <pc:sldMk cId="0" sldId="261"/>
            <ac:spMk id="5123" creationId="{BCE8D091-F674-D2FF-BB76-A8B9607BBC8B}"/>
          </ac:spMkLst>
        </pc:spChg>
        <pc:spChg chg="mod">
          <ac:chgData name="Tonia Rius Garcia-Planas" userId="5452f6336093c497" providerId="LiveId" clId="{4EC950A0-77A2-4C42-B8D4-30D1122765EE}" dt="2023-01-05T20:59:13.157" v="194" actId="6549"/>
          <ac:spMkLst>
            <pc:docMk/>
            <pc:sldMk cId="0" sldId="261"/>
            <ac:spMk id="5124" creationId="{5F20B2F5-AFC3-D801-F3BC-067D97AA2205}"/>
          </ac:spMkLst>
        </pc:spChg>
        <pc:spChg chg="mod">
          <ac:chgData name="Tonia Rius Garcia-Planas" userId="5452f6336093c497" providerId="LiveId" clId="{4EC950A0-77A2-4C42-B8D4-30D1122765EE}" dt="2023-01-05T20:36:05.730" v="176" actId="1076"/>
          <ac:spMkLst>
            <pc:docMk/>
            <pc:sldMk cId="0" sldId="261"/>
            <ac:spMk id="5126" creationId="{3E0932E9-5A43-8384-BFFB-5D1FDED47716}"/>
          </ac:spMkLst>
        </pc:spChg>
        <pc:spChg chg="del">
          <ac:chgData name="Tonia Rius Garcia-Planas" userId="5452f6336093c497" providerId="LiveId" clId="{4EC950A0-77A2-4C42-B8D4-30D1122765EE}" dt="2023-01-05T20:34:42.005" v="156" actId="478"/>
          <ac:spMkLst>
            <pc:docMk/>
            <pc:sldMk cId="0" sldId="261"/>
            <ac:spMk id="5128" creationId="{8C6E7F4F-7E0D-3068-B725-15702B751095}"/>
          </ac:spMkLst>
        </pc:spChg>
        <pc:picChg chg="add mod">
          <ac:chgData name="Tonia Rius Garcia-Planas" userId="5452f6336093c497" providerId="LiveId" clId="{4EC950A0-77A2-4C42-B8D4-30D1122765EE}" dt="2023-01-05T20:35:53.413" v="174" actId="1076"/>
          <ac:picMkLst>
            <pc:docMk/>
            <pc:sldMk cId="0" sldId="261"/>
            <ac:picMk id="4" creationId="{7FF3DB2A-03D2-429E-ABA8-A16137180856}"/>
          </ac:picMkLst>
        </pc:picChg>
        <pc:picChg chg="add mod">
          <ac:chgData name="Tonia Rius Garcia-Planas" userId="5452f6336093c497" providerId="LiveId" clId="{4EC950A0-77A2-4C42-B8D4-30D1122765EE}" dt="2023-01-05T20:35:48.262" v="173" actId="1076"/>
          <ac:picMkLst>
            <pc:docMk/>
            <pc:sldMk cId="0" sldId="261"/>
            <ac:picMk id="6" creationId="{96ABCCFC-A9D0-AD0B-5A7B-485CF8357139}"/>
          </ac:picMkLst>
        </pc:picChg>
        <pc:picChg chg="del">
          <ac:chgData name="Tonia Rius Garcia-Planas" userId="5452f6336093c497" providerId="LiveId" clId="{4EC950A0-77A2-4C42-B8D4-30D1122765EE}" dt="2023-01-05T20:32:57.670" v="148" actId="478"/>
          <ac:picMkLst>
            <pc:docMk/>
            <pc:sldMk cId="0" sldId="261"/>
            <ac:picMk id="5125" creationId="{44264AF3-5614-8C85-94CD-BF83E2CB4510}"/>
          </ac:picMkLst>
        </pc:picChg>
        <pc:picChg chg="del mod">
          <ac:chgData name="Tonia Rius Garcia-Planas" userId="5452f6336093c497" providerId="LiveId" clId="{4EC950A0-77A2-4C42-B8D4-30D1122765EE}" dt="2023-01-05T20:34:43.936" v="157" actId="478"/>
          <ac:picMkLst>
            <pc:docMk/>
            <pc:sldMk cId="0" sldId="261"/>
            <ac:picMk id="5127" creationId="{2273B9C6-4174-3EEF-0265-8CD22103CF73}"/>
          </ac:picMkLst>
        </pc:picChg>
      </pc:sldChg>
      <pc:sldChg chg="modSp">
        <pc:chgData name="Tonia Rius Garcia-Planas" userId="5452f6336093c497" providerId="LiveId" clId="{4EC950A0-77A2-4C42-B8D4-30D1122765EE}" dt="2023-01-06T06:18:30.184" v="330"/>
        <pc:sldMkLst>
          <pc:docMk/>
          <pc:sldMk cId="0" sldId="266"/>
        </pc:sldMkLst>
        <pc:spChg chg="mod">
          <ac:chgData name="Tonia Rius Garcia-Planas" userId="5452f6336093c497" providerId="LiveId" clId="{4EC950A0-77A2-4C42-B8D4-30D1122765EE}" dt="2023-01-06T06:18:30.184" v="330"/>
          <ac:spMkLst>
            <pc:docMk/>
            <pc:sldMk cId="0" sldId="266"/>
            <ac:spMk id="11270" creationId="{838F086B-0BE5-7DDC-22AF-5F6E8C8897CF}"/>
          </ac:spMkLst>
        </pc:spChg>
      </pc:sldChg>
      <pc:sldChg chg="addSp delSp modSp mod">
        <pc:chgData name="Tonia Rius Garcia-Planas" userId="5452f6336093c497" providerId="LiveId" clId="{4EC950A0-77A2-4C42-B8D4-30D1122765EE}" dt="2023-01-06T06:15:28.687" v="329" actId="20577"/>
        <pc:sldMkLst>
          <pc:docMk/>
          <pc:sldMk cId="0" sldId="269"/>
        </pc:sldMkLst>
        <pc:spChg chg="add mod">
          <ac:chgData name="Tonia Rius Garcia-Planas" userId="5452f6336093c497" providerId="LiveId" clId="{4EC950A0-77A2-4C42-B8D4-30D1122765EE}" dt="2023-01-06T06:12:06.697" v="306" actId="20577"/>
          <ac:spMkLst>
            <pc:docMk/>
            <pc:sldMk cId="0" sldId="269"/>
            <ac:spMk id="3" creationId="{0A842F16-5B3D-33F0-EDF3-6059BD928B9B}"/>
          </ac:spMkLst>
        </pc:spChg>
        <pc:spChg chg="del">
          <ac:chgData name="Tonia Rius Garcia-Planas" userId="5452f6336093c497" providerId="LiveId" clId="{4EC950A0-77A2-4C42-B8D4-30D1122765EE}" dt="2023-01-06T06:11:20.300" v="279" actId="478"/>
          <ac:spMkLst>
            <pc:docMk/>
            <pc:sldMk cId="0" sldId="269"/>
            <ac:spMk id="7171" creationId="{3B337460-D7B5-D6C3-49F8-B434A3E3B9C4}"/>
          </ac:spMkLst>
        </pc:spChg>
        <pc:spChg chg="mod">
          <ac:chgData name="Tonia Rius Garcia-Planas" userId="5452f6336093c497" providerId="LiveId" clId="{4EC950A0-77A2-4C42-B8D4-30D1122765EE}" dt="2023-01-06T06:13:21.759" v="311" actId="6549"/>
          <ac:spMkLst>
            <pc:docMk/>
            <pc:sldMk cId="0" sldId="269"/>
            <ac:spMk id="7175" creationId="{C57B3954-AB9F-EE80-A684-98B2937B40EA}"/>
          </ac:spMkLst>
        </pc:spChg>
        <pc:spChg chg="mod">
          <ac:chgData name="Tonia Rius Garcia-Planas" userId="5452f6336093c497" providerId="LiveId" clId="{4EC950A0-77A2-4C42-B8D4-30D1122765EE}" dt="2023-01-06T06:14:09.385" v="313" actId="20577"/>
          <ac:spMkLst>
            <pc:docMk/>
            <pc:sldMk cId="0" sldId="269"/>
            <ac:spMk id="7176" creationId="{CC70C2C0-7D00-7DC8-4427-4BB550F3DEE7}"/>
          </ac:spMkLst>
        </pc:spChg>
        <pc:spChg chg="mod">
          <ac:chgData name="Tonia Rius Garcia-Planas" userId="5452f6336093c497" providerId="LiveId" clId="{4EC950A0-77A2-4C42-B8D4-30D1122765EE}" dt="2023-01-06T06:14:37.027" v="319" actId="6549"/>
          <ac:spMkLst>
            <pc:docMk/>
            <pc:sldMk cId="0" sldId="269"/>
            <ac:spMk id="7177" creationId="{92C81028-4CBA-AC5C-E028-B04A867EA49B}"/>
          </ac:spMkLst>
        </pc:spChg>
        <pc:spChg chg="mod">
          <ac:chgData name="Tonia Rius Garcia-Planas" userId="5452f6336093c497" providerId="LiveId" clId="{4EC950A0-77A2-4C42-B8D4-30D1122765EE}" dt="2023-01-06T06:15:28.687" v="329" actId="20577"/>
          <ac:spMkLst>
            <pc:docMk/>
            <pc:sldMk cId="0" sldId="269"/>
            <ac:spMk id="7179" creationId="{EA2DEEEC-EF49-B34D-1245-9C0AD14FD70A}"/>
          </ac:spMkLst>
        </pc:spChg>
      </pc:sldChg>
      <pc:sldChg chg="del">
        <pc:chgData name="Tonia Rius Garcia-Planas" userId="5452f6336093c497" providerId="LiveId" clId="{4EC950A0-77A2-4C42-B8D4-30D1122765EE}" dt="2023-01-06T06:18:47.711" v="331" actId="2696"/>
        <pc:sldMkLst>
          <pc:docMk/>
          <pc:sldMk cId="0" sldId="271"/>
        </pc:sldMkLst>
      </pc:sldChg>
      <pc:sldChg chg="modSp mod">
        <pc:chgData name="Tonia Rius Garcia-Planas" userId="5452f6336093c497" providerId="LiveId" clId="{4EC950A0-77A2-4C42-B8D4-30D1122765EE}" dt="2023-01-06T06:19:52.509" v="367" actId="6549"/>
        <pc:sldMkLst>
          <pc:docMk/>
          <pc:sldMk cId="0" sldId="272"/>
        </pc:sldMkLst>
        <pc:spChg chg="mod">
          <ac:chgData name="Tonia Rius Garcia-Planas" userId="5452f6336093c497" providerId="LiveId" clId="{4EC950A0-77A2-4C42-B8D4-30D1122765EE}" dt="2023-01-06T06:19:52.509" v="367" actId="6549"/>
          <ac:spMkLst>
            <pc:docMk/>
            <pc:sldMk cId="0" sldId="272"/>
            <ac:spMk id="13316" creationId="{696960A8-7295-8DB4-76F8-990043A6C375}"/>
          </ac:spMkLst>
        </pc:spChg>
      </pc:sldChg>
      <pc:sldChg chg="addSp delSp modSp mod">
        <pc:chgData name="Tonia Rius Garcia-Planas" userId="5452f6336093c497" providerId="LiveId" clId="{4EC950A0-77A2-4C42-B8D4-30D1122765EE}" dt="2023-01-05T21:16:00.945" v="278" actId="1076"/>
        <pc:sldMkLst>
          <pc:docMk/>
          <pc:sldMk cId="0" sldId="273"/>
        </pc:sldMkLst>
        <pc:spChg chg="mod">
          <ac:chgData name="Tonia Rius Garcia-Planas" userId="5452f6336093c497" providerId="LiveId" clId="{4EC950A0-77A2-4C42-B8D4-30D1122765EE}" dt="2023-01-05T20:59:43.765" v="205" actId="20577"/>
          <ac:spMkLst>
            <pc:docMk/>
            <pc:sldMk cId="0" sldId="273"/>
            <ac:spMk id="6147" creationId="{3C596754-5D47-A162-39DC-3F1C05272318}"/>
          </ac:spMkLst>
        </pc:spChg>
        <pc:spChg chg="mod">
          <ac:chgData name="Tonia Rius Garcia-Planas" userId="5452f6336093c497" providerId="LiveId" clId="{4EC950A0-77A2-4C42-B8D4-30D1122765EE}" dt="2023-01-05T21:15:26.442" v="269" actId="1076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4EC950A0-77A2-4C42-B8D4-30D1122765EE}" dt="2023-01-05T21:15:21.912" v="268" actId="1076"/>
          <ac:spMkLst>
            <pc:docMk/>
            <pc:sldMk cId="0" sldId="273"/>
            <ac:spMk id="6149" creationId="{EBECA497-00CB-6D4D-4069-1EEDD67101B4}"/>
          </ac:spMkLst>
        </pc:spChg>
        <pc:spChg chg="del mod">
          <ac:chgData name="Tonia Rius Garcia-Planas" userId="5452f6336093c497" providerId="LiveId" clId="{4EC950A0-77A2-4C42-B8D4-30D1122765EE}" dt="2023-01-05T21:15:29.625" v="270" actId="478"/>
          <ac:spMkLst>
            <pc:docMk/>
            <pc:sldMk cId="0" sldId="273"/>
            <ac:spMk id="6150" creationId="{128A8A1A-A13D-A791-B016-3441AEBD4E86}"/>
          </ac:spMkLst>
        </pc:spChg>
        <pc:picChg chg="del">
          <ac:chgData name="Tonia Rius Garcia-Planas" userId="5452f6336093c497" providerId="LiveId" clId="{4EC950A0-77A2-4C42-B8D4-30D1122765EE}" dt="2023-01-05T21:11:41.847" v="214" actId="478"/>
          <ac:picMkLst>
            <pc:docMk/>
            <pc:sldMk cId="0" sldId="273"/>
            <ac:picMk id="3" creationId="{2796CFE6-89F7-B42F-B2DC-59BBFAD23712}"/>
          </ac:picMkLst>
        </pc:picChg>
        <pc:picChg chg="add mod">
          <ac:chgData name="Tonia Rius Garcia-Planas" userId="5452f6336093c497" providerId="LiveId" clId="{4EC950A0-77A2-4C42-B8D4-30D1122765EE}" dt="2023-01-05T21:16:00.945" v="278" actId="1076"/>
          <ac:picMkLst>
            <pc:docMk/>
            <pc:sldMk cId="0" sldId="273"/>
            <ac:picMk id="4" creationId="{5FC86BCB-ED3E-FE1B-FA38-C8675DA099DB}"/>
          </ac:picMkLst>
        </pc:picChg>
        <pc:picChg chg="add mod">
          <ac:chgData name="Tonia Rius Garcia-Planas" userId="5452f6336093c497" providerId="LiveId" clId="{4EC950A0-77A2-4C42-B8D4-30D1122765EE}" dt="2023-01-05T21:15:52.538" v="277" actId="14100"/>
          <ac:picMkLst>
            <pc:docMk/>
            <pc:sldMk cId="0" sldId="273"/>
            <ac:picMk id="6" creationId="{9E6F90F8-E203-E2F9-7128-544E99F7AC0F}"/>
          </ac:picMkLst>
        </pc:picChg>
      </pc:sldChg>
    </pc:docChg>
  </pc:docChgLst>
  <pc:docChgLst>
    <pc:chgData name="Tonia Rius Garcia-Planas" userId="5452f6336093c497" providerId="LiveId" clId="{0A4270FA-32CE-47ED-AE62-57A5CFFAF2D6}"/>
    <pc:docChg chg="modSld">
      <pc:chgData name="Tonia Rius Garcia-Planas" userId="5452f6336093c497" providerId="LiveId" clId="{0A4270FA-32CE-47ED-AE62-57A5CFFAF2D6}" dt="2022-10-09T14:25:42.444" v="49" actId="1076"/>
      <pc:docMkLst>
        <pc:docMk/>
      </pc:docMkLst>
      <pc:sldChg chg="addSp delSp modSp mod">
        <pc:chgData name="Tonia Rius Garcia-Planas" userId="5452f6336093c497" providerId="LiveId" clId="{0A4270FA-32CE-47ED-AE62-57A5CFFAF2D6}" dt="2022-10-09T14:25:42.444" v="49" actId="1076"/>
        <pc:sldMkLst>
          <pc:docMk/>
          <pc:sldMk cId="0" sldId="273"/>
        </pc:sldMkLst>
        <pc:spChg chg="mod">
          <ac:chgData name="Tonia Rius Garcia-Planas" userId="5452f6336093c497" providerId="LiveId" clId="{0A4270FA-32CE-47ED-AE62-57A5CFFAF2D6}" dt="2022-10-09T14:25:42.444" v="49" actId="1076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0A4270FA-32CE-47ED-AE62-57A5CFFAF2D6}" dt="2022-10-09T14:25:38.817" v="48" actId="1036"/>
          <ac:spMkLst>
            <pc:docMk/>
            <pc:sldMk cId="0" sldId="273"/>
            <ac:spMk id="6149" creationId="{EBECA497-00CB-6D4D-4069-1EEDD67101B4}"/>
          </ac:spMkLst>
        </pc:spChg>
        <pc:spChg chg="mod">
          <ac:chgData name="Tonia Rius Garcia-Planas" userId="5452f6336093c497" providerId="LiveId" clId="{0A4270FA-32CE-47ED-AE62-57A5CFFAF2D6}" dt="2022-10-09T14:25:38.817" v="48" actId="1036"/>
          <ac:spMkLst>
            <pc:docMk/>
            <pc:sldMk cId="0" sldId="273"/>
            <ac:spMk id="6150" creationId="{128A8A1A-A13D-A791-B016-3441AEBD4E86}"/>
          </ac:spMkLst>
        </pc:spChg>
        <pc:picChg chg="add mod">
          <ac:chgData name="Tonia Rius Garcia-Planas" userId="5452f6336093c497" providerId="LiveId" clId="{0A4270FA-32CE-47ED-AE62-57A5CFFAF2D6}" dt="2022-10-09T14:25:38.817" v="48" actId="1036"/>
          <ac:picMkLst>
            <pc:docMk/>
            <pc:sldMk cId="0" sldId="273"/>
            <ac:picMk id="3" creationId="{2796CFE6-89F7-B42F-B2DC-59BBFAD23712}"/>
          </ac:picMkLst>
        </pc:picChg>
        <pc:picChg chg="del">
          <ac:chgData name="Tonia Rius Garcia-Planas" userId="5452f6336093c497" providerId="LiveId" clId="{0A4270FA-32CE-47ED-AE62-57A5CFFAF2D6}" dt="2022-10-09T14:25:01.859" v="34" actId="478"/>
          <ac:picMkLst>
            <pc:docMk/>
            <pc:sldMk cId="0" sldId="273"/>
            <ac:picMk id="6152" creationId="{62CA5B28-1BE8-BE9F-BAB6-7E2C56845CEE}"/>
          </ac:picMkLst>
        </pc:picChg>
        <pc:picChg chg="del">
          <ac:chgData name="Tonia Rius Garcia-Planas" userId="5452f6336093c497" providerId="LiveId" clId="{0A4270FA-32CE-47ED-AE62-57A5CFFAF2D6}" dt="2022-10-09T14:23:39.257" v="28" actId="478"/>
          <ac:picMkLst>
            <pc:docMk/>
            <pc:sldMk cId="0" sldId="273"/>
            <ac:picMk id="6153" creationId="{7A9E66F4-28B6-9AB0-3754-F689BD27E360}"/>
          </ac:picMkLst>
        </pc:picChg>
      </pc:sldChg>
    </pc:docChg>
  </pc:docChgLst>
  <pc:docChgLst>
    <pc:chgData name="Tonia Rius Garcia-Planas" userId="5452f6336093c497" providerId="LiveId" clId="{3B5471B7-5E28-4654-BA4E-454915D22E31}"/>
    <pc:docChg chg="undo custSel modSld">
      <pc:chgData name="Tonia Rius Garcia-Planas" userId="5452f6336093c497" providerId="LiveId" clId="{3B5471B7-5E28-4654-BA4E-454915D22E31}" dt="2024-11-27T17:07:51.902" v="174" actId="20577"/>
      <pc:docMkLst>
        <pc:docMk/>
      </pc:docMkLst>
      <pc:sldChg chg="addSp delSp modSp mod">
        <pc:chgData name="Tonia Rius Garcia-Planas" userId="5452f6336093c497" providerId="LiveId" clId="{3B5471B7-5E28-4654-BA4E-454915D22E31}" dt="2024-11-27T17:07:04.935" v="170" actId="20577"/>
        <pc:sldMkLst>
          <pc:docMk/>
          <pc:sldMk cId="0" sldId="269"/>
        </pc:sldMkLst>
        <pc:spChg chg="mod">
          <ac:chgData name="Tonia Rius Garcia-Planas" userId="5452f6336093c497" providerId="LiveId" clId="{3B5471B7-5E28-4654-BA4E-454915D22E31}" dt="2024-11-27T16:57:47.342" v="54" actId="6549"/>
          <ac:spMkLst>
            <pc:docMk/>
            <pc:sldMk cId="0" sldId="269"/>
            <ac:spMk id="3" creationId="{0A842F16-5B3D-33F0-EDF3-6059BD928B9B}"/>
          </ac:spMkLst>
        </pc:spChg>
        <pc:spChg chg="mod">
          <ac:chgData name="Tonia Rius Garcia-Planas" userId="5452f6336093c497" providerId="LiveId" clId="{3B5471B7-5E28-4654-BA4E-454915D22E31}" dt="2024-11-27T16:58:45.722" v="60" actId="20577"/>
          <ac:spMkLst>
            <pc:docMk/>
            <pc:sldMk cId="0" sldId="269"/>
            <ac:spMk id="7175" creationId="{C57B3954-AB9F-EE80-A684-98B2937B40EA}"/>
          </ac:spMkLst>
        </pc:spChg>
        <pc:spChg chg="mod">
          <ac:chgData name="Tonia Rius Garcia-Planas" userId="5452f6336093c497" providerId="LiveId" clId="{3B5471B7-5E28-4654-BA4E-454915D22E31}" dt="2024-11-27T16:59:45.113" v="71" actId="20577"/>
          <ac:spMkLst>
            <pc:docMk/>
            <pc:sldMk cId="0" sldId="269"/>
            <ac:spMk id="7176" creationId="{CC70C2C0-7D00-7DC8-4427-4BB550F3DEE7}"/>
          </ac:spMkLst>
        </pc:spChg>
        <pc:spChg chg="mod">
          <ac:chgData name="Tonia Rius Garcia-Planas" userId="5452f6336093c497" providerId="LiveId" clId="{3B5471B7-5E28-4654-BA4E-454915D22E31}" dt="2024-11-27T16:59:14.757" v="66" actId="20577"/>
          <ac:spMkLst>
            <pc:docMk/>
            <pc:sldMk cId="0" sldId="269"/>
            <ac:spMk id="7177" creationId="{92C81028-4CBA-AC5C-E028-B04A867EA49B}"/>
          </ac:spMkLst>
        </pc:spChg>
        <pc:spChg chg="mod">
          <ac:chgData name="Tonia Rius Garcia-Planas" userId="5452f6336093c497" providerId="LiveId" clId="{3B5471B7-5E28-4654-BA4E-454915D22E31}" dt="2024-11-27T17:07:04.935" v="170" actId="20577"/>
          <ac:spMkLst>
            <pc:docMk/>
            <pc:sldMk cId="0" sldId="269"/>
            <ac:spMk id="7179" creationId="{EA2DEEEC-EF49-B34D-1245-9C0AD14FD70A}"/>
          </ac:spMkLst>
        </pc:spChg>
        <pc:picChg chg="add mod">
          <ac:chgData name="Tonia Rius Garcia-Planas" userId="5452f6336093c497" providerId="LiveId" clId="{3B5471B7-5E28-4654-BA4E-454915D22E31}" dt="2024-11-27T17:05:09.322" v="77" actId="1076"/>
          <ac:picMkLst>
            <pc:docMk/>
            <pc:sldMk cId="0" sldId="269"/>
            <ac:picMk id="4" creationId="{C60EE471-94B8-34CB-1D4C-AB7938AF6AA7}"/>
          </ac:picMkLst>
        </pc:picChg>
        <pc:picChg chg="del">
          <ac:chgData name="Tonia Rius Garcia-Planas" userId="5452f6336093c497" providerId="LiveId" clId="{3B5471B7-5E28-4654-BA4E-454915D22E31}" dt="2024-11-27T17:04:52.003" v="72" actId="478"/>
          <ac:picMkLst>
            <pc:docMk/>
            <pc:sldMk cId="0" sldId="269"/>
            <ac:picMk id="7178" creationId="{52CA4D5E-FE55-CD4E-FFD0-FCC220627167}"/>
          </ac:picMkLst>
        </pc:picChg>
      </pc:sldChg>
      <pc:sldChg chg="modSp mod">
        <pc:chgData name="Tonia Rius Garcia-Planas" userId="5452f6336093c497" providerId="LiveId" clId="{3B5471B7-5E28-4654-BA4E-454915D22E31}" dt="2024-11-27T17:07:51.902" v="174" actId="20577"/>
        <pc:sldMkLst>
          <pc:docMk/>
          <pc:sldMk cId="0" sldId="270"/>
        </pc:sldMkLst>
        <pc:spChg chg="mod">
          <ac:chgData name="Tonia Rius Garcia-Planas" userId="5452f6336093c497" providerId="LiveId" clId="{3B5471B7-5E28-4654-BA4E-454915D22E31}" dt="2024-11-27T17:07:51.902" v="174" actId="20577"/>
          <ac:spMkLst>
            <pc:docMk/>
            <pc:sldMk cId="0" sldId="270"/>
            <ac:spMk id="10247" creationId="{0BE6DC5D-4CEA-0DC6-01B3-9FB072B15055}"/>
          </ac:spMkLst>
        </pc:spChg>
      </pc:sldChg>
      <pc:sldChg chg="addSp delSp modSp mod">
        <pc:chgData name="Tonia Rius Garcia-Planas" userId="5452f6336093c497" providerId="LiveId" clId="{3B5471B7-5E28-4654-BA4E-454915D22E31}" dt="2024-11-27T16:57:04.591" v="37" actId="20577"/>
        <pc:sldMkLst>
          <pc:docMk/>
          <pc:sldMk cId="0" sldId="273"/>
        </pc:sldMkLst>
        <pc:spChg chg="mod">
          <ac:chgData name="Tonia Rius Garcia-Planas" userId="5452f6336093c497" providerId="LiveId" clId="{3B5471B7-5E28-4654-BA4E-454915D22E31}" dt="2024-11-27T16:57:04.591" v="37" actId="20577"/>
          <ac:spMkLst>
            <pc:docMk/>
            <pc:sldMk cId="0" sldId="273"/>
            <ac:spMk id="6147" creationId="{3C596754-5D47-A162-39DC-3F1C05272318}"/>
          </ac:spMkLst>
        </pc:spChg>
        <pc:spChg chg="mod">
          <ac:chgData name="Tonia Rius Garcia-Planas" userId="5452f6336093c497" providerId="LiveId" clId="{3B5471B7-5E28-4654-BA4E-454915D22E31}" dt="2024-11-27T16:54:17.151" v="14" actId="255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3B5471B7-5E28-4654-BA4E-454915D22E31}" dt="2024-11-27T16:55:26.406" v="24" actId="20577"/>
          <ac:spMkLst>
            <pc:docMk/>
            <pc:sldMk cId="0" sldId="273"/>
            <ac:spMk id="6149" creationId="{EBECA497-00CB-6D4D-4069-1EEDD67101B4}"/>
          </ac:spMkLst>
        </pc:spChg>
        <pc:picChg chg="add mod">
          <ac:chgData name="Tonia Rius Garcia-Planas" userId="5452f6336093c497" providerId="LiveId" clId="{3B5471B7-5E28-4654-BA4E-454915D22E31}" dt="2024-11-27T16:56:12.615" v="29" actId="1076"/>
          <ac:picMkLst>
            <pc:docMk/>
            <pc:sldMk cId="0" sldId="273"/>
            <ac:picMk id="3" creationId="{9ED1AB2B-5C3F-3D6A-FA4F-9E1FFBF9380D}"/>
          </ac:picMkLst>
        </pc:picChg>
        <pc:picChg chg="del">
          <ac:chgData name="Tonia Rius Garcia-Planas" userId="5452f6336093c497" providerId="LiveId" clId="{3B5471B7-5E28-4654-BA4E-454915D22E31}" dt="2024-11-27T16:55:59.997" v="25" actId="478"/>
          <ac:picMkLst>
            <pc:docMk/>
            <pc:sldMk cId="0" sldId="273"/>
            <ac:picMk id="4" creationId="{F4EEB59D-1826-F76F-1843-C0FC3D6E10E4}"/>
          </ac:picMkLst>
        </pc:picChg>
        <pc:picChg chg="del">
          <ac:chgData name="Tonia Rius Garcia-Planas" userId="5452f6336093c497" providerId="LiveId" clId="{3B5471B7-5E28-4654-BA4E-454915D22E31}" dt="2024-11-27T16:56:38.612" v="30" actId="478"/>
          <ac:picMkLst>
            <pc:docMk/>
            <pc:sldMk cId="0" sldId="273"/>
            <ac:picMk id="6" creationId="{A89C99FE-4586-1066-6699-EC6DD6D1963F}"/>
          </ac:picMkLst>
        </pc:picChg>
        <pc:picChg chg="add mod">
          <ac:chgData name="Tonia Rius Garcia-Planas" userId="5452f6336093c497" providerId="LiveId" clId="{3B5471B7-5E28-4654-BA4E-454915D22E31}" dt="2024-11-27T16:56:47.809" v="33" actId="14100"/>
          <ac:picMkLst>
            <pc:docMk/>
            <pc:sldMk cId="0" sldId="273"/>
            <ac:picMk id="7" creationId="{BF8C5FE9-6602-CB68-9E47-5CA8C6D3389F}"/>
          </ac:picMkLst>
        </pc:picChg>
      </pc:sldChg>
    </pc:docChg>
  </pc:docChgLst>
  <pc:docChgLst>
    <pc:chgData name="Tonia Rius Garcia-Planas" userId="5452f6336093c497" providerId="LiveId" clId="{F4D0EB1D-F3D9-4BF3-B29B-A8E4159091E0}"/>
    <pc:docChg chg="custSel modSld sldOrd">
      <pc:chgData name="Tonia Rius Garcia-Planas" userId="5452f6336093c497" providerId="LiveId" clId="{F4D0EB1D-F3D9-4BF3-B29B-A8E4159091E0}" dt="2023-03-06T06:50:53.779" v="70" actId="20577"/>
      <pc:docMkLst>
        <pc:docMk/>
      </pc:docMkLst>
      <pc:sldChg chg="modSp mod">
        <pc:chgData name="Tonia Rius Garcia-Planas" userId="5452f6336093c497" providerId="LiveId" clId="{F4D0EB1D-F3D9-4BF3-B29B-A8E4159091E0}" dt="2023-03-06T06:50:53.779" v="70" actId="20577"/>
        <pc:sldMkLst>
          <pc:docMk/>
          <pc:sldMk cId="0" sldId="269"/>
        </pc:sldMkLst>
        <pc:spChg chg="mod">
          <ac:chgData name="Tonia Rius Garcia-Planas" userId="5452f6336093c497" providerId="LiveId" clId="{F4D0EB1D-F3D9-4BF3-B29B-A8E4159091E0}" dt="2023-03-06T06:50:53.779" v="70" actId="20577"/>
          <ac:spMkLst>
            <pc:docMk/>
            <pc:sldMk cId="0" sldId="269"/>
            <ac:spMk id="7177" creationId="{92C81028-4CBA-AC5C-E028-B04A867EA49B}"/>
          </ac:spMkLst>
        </pc:spChg>
      </pc:sldChg>
      <pc:sldChg chg="addSp delSp modSp mod ord">
        <pc:chgData name="Tonia Rius Garcia-Planas" userId="5452f6336093c497" providerId="LiveId" clId="{F4D0EB1D-F3D9-4BF3-B29B-A8E4159091E0}" dt="2023-03-06T06:47:21.687" v="64" actId="1036"/>
        <pc:sldMkLst>
          <pc:docMk/>
          <pc:sldMk cId="0" sldId="273"/>
        </pc:sldMkLst>
        <pc:spChg chg="mod">
          <ac:chgData name="Tonia Rius Garcia-Planas" userId="5452f6336093c497" providerId="LiveId" clId="{F4D0EB1D-F3D9-4BF3-B29B-A8E4159091E0}" dt="2023-03-06T06:40:38.349" v="11" actId="20577"/>
          <ac:spMkLst>
            <pc:docMk/>
            <pc:sldMk cId="0" sldId="273"/>
            <ac:spMk id="6147" creationId="{3C596754-5D47-A162-39DC-3F1C05272318}"/>
          </ac:spMkLst>
        </pc:spChg>
        <pc:spChg chg="mod">
          <ac:chgData name="Tonia Rius Garcia-Planas" userId="5452f6336093c497" providerId="LiveId" clId="{F4D0EB1D-F3D9-4BF3-B29B-A8E4159091E0}" dt="2023-03-06T06:43:20.983" v="23" actId="20577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F4D0EB1D-F3D9-4BF3-B29B-A8E4159091E0}" dt="2023-03-06T06:45:08.162" v="50" actId="20577"/>
          <ac:spMkLst>
            <pc:docMk/>
            <pc:sldMk cId="0" sldId="273"/>
            <ac:spMk id="6149" creationId="{EBECA497-00CB-6D4D-4069-1EEDD67101B4}"/>
          </ac:spMkLst>
        </pc:spChg>
        <pc:picChg chg="add mod">
          <ac:chgData name="Tonia Rius Garcia-Planas" userId="5452f6336093c497" providerId="LiveId" clId="{F4D0EB1D-F3D9-4BF3-B29B-A8E4159091E0}" dt="2023-03-06T06:47:21.687" v="64" actId="1036"/>
          <ac:picMkLst>
            <pc:docMk/>
            <pc:sldMk cId="0" sldId="273"/>
            <ac:picMk id="3" creationId="{EC1D61AF-606F-7D1B-1854-44FE605E11F5}"/>
          </ac:picMkLst>
        </pc:picChg>
        <pc:picChg chg="del">
          <ac:chgData name="Tonia Rius Garcia-Planas" userId="5452f6336093c497" providerId="LiveId" clId="{F4D0EB1D-F3D9-4BF3-B29B-A8E4159091E0}" dt="2023-03-06T06:45:51.700" v="51" actId="478"/>
          <ac:picMkLst>
            <pc:docMk/>
            <pc:sldMk cId="0" sldId="273"/>
            <ac:picMk id="4" creationId="{5FC86BCB-ED3E-FE1B-FA38-C8675DA099DB}"/>
          </ac:picMkLst>
        </pc:picChg>
        <pc:picChg chg="del mod">
          <ac:chgData name="Tonia Rius Garcia-Planas" userId="5452f6336093c497" providerId="LiveId" clId="{F4D0EB1D-F3D9-4BF3-B29B-A8E4159091E0}" dt="2023-03-06T06:46:35.711" v="57" actId="478"/>
          <ac:picMkLst>
            <pc:docMk/>
            <pc:sldMk cId="0" sldId="273"/>
            <ac:picMk id="6" creationId="{9E6F90F8-E203-E2F9-7128-544E99F7AC0F}"/>
          </ac:picMkLst>
        </pc:picChg>
        <pc:picChg chg="add mod">
          <ac:chgData name="Tonia Rius Garcia-Planas" userId="5452f6336093c497" providerId="LiveId" clId="{F4D0EB1D-F3D9-4BF3-B29B-A8E4159091E0}" dt="2023-03-06T06:47:21.687" v="64" actId="1036"/>
          <ac:picMkLst>
            <pc:docMk/>
            <pc:sldMk cId="0" sldId="273"/>
            <ac:picMk id="7" creationId="{BB40BBC2-9D3C-A948-5195-E84E69626FE1}"/>
          </ac:picMkLst>
        </pc:picChg>
      </pc:sldChg>
    </pc:docChg>
  </pc:docChgLst>
  <pc:docChgLst>
    <pc:chgData name="Tonia Rius Garcia-Planas" userId="5452f6336093c497" providerId="LiveId" clId="{1D61589F-2B99-4638-B24F-43C82C3C3932}"/>
    <pc:docChg chg="custSel modSld">
      <pc:chgData name="Tonia Rius Garcia-Planas" userId="5452f6336093c497" providerId="LiveId" clId="{1D61589F-2B99-4638-B24F-43C82C3C3932}" dt="2023-11-08T05:49:11.360" v="62" actId="1036"/>
      <pc:docMkLst>
        <pc:docMk/>
      </pc:docMkLst>
      <pc:sldChg chg="addSp delSp modSp mod">
        <pc:chgData name="Tonia Rius Garcia-Planas" userId="5452f6336093c497" providerId="LiveId" clId="{1D61589F-2B99-4638-B24F-43C82C3C3932}" dt="2023-11-08T05:49:11.360" v="62" actId="1036"/>
        <pc:sldMkLst>
          <pc:docMk/>
          <pc:sldMk cId="0" sldId="273"/>
        </pc:sldMkLst>
        <pc:spChg chg="mod">
          <ac:chgData name="Tonia Rius Garcia-Planas" userId="5452f6336093c497" providerId="LiveId" clId="{1D61589F-2B99-4638-B24F-43C82C3C3932}" dt="2023-11-08T05:40:03.363" v="11" actId="20577"/>
          <ac:spMkLst>
            <pc:docMk/>
            <pc:sldMk cId="0" sldId="273"/>
            <ac:spMk id="6147" creationId="{3C596754-5D47-A162-39DC-3F1C05272318}"/>
          </ac:spMkLst>
        </pc:spChg>
        <pc:spChg chg="mod">
          <ac:chgData name="Tonia Rius Garcia-Planas" userId="5452f6336093c497" providerId="LiveId" clId="{1D61589F-2B99-4638-B24F-43C82C3C3932}" dt="2023-11-08T05:45:04.934" v="48" actId="20577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1D61589F-2B99-4638-B24F-43C82C3C3932}" dt="2023-11-08T05:44:59.307" v="46" actId="20577"/>
          <ac:spMkLst>
            <pc:docMk/>
            <pc:sldMk cId="0" sldId="273"/>
            <ac:spMk id="6149" creationId="{EBECA497-00CB-6D4D-4069-1EEDD67101B4}"/>
          </ac:spMkLst>
        </pc:spChg>
        <pc:picChg chg="del">
          <ac:chgData name="Tonia Rius Garcia-Planas" userId="5452f6336093c497" providerId="LiveId" clId="{1D61589F-2B99-4638-B24F-43C82C3C3932}" dt="2023-11-08T05:45:44.253" v="50" actId="478"/>
          <ac:picMkLst>
            <pc:docMk/>
            <pc:sldMk cId="0" sldId="273"/>
            <ac:picMk id="3" creationId="{EC1D61AF-606F-7D1B-1854-44FE605E11F5}"/>
          </ac:picMkLst>
        </pc:picChg>
        <pc:picChg chg="add mod">
          <ac:chgData name="Tonia Rius Garcia-Planas" userId="5452f6336093c497" providerId="LiveId" clId="{1D61589F-2B99-4638-B24F-43C82C3C3932}" dt="2023-11-08T05:49:11.360" v="62" actId="1036"/>
          <ac:picMkLst>
            <pc:docMk/>
            <pc:sldMk cId="0" sldId="273"/>
            <ac:picMk id="4" creationId="{F4EEB59D-1826-F76F-1843-C0FC3D6E10E4}"/>
          </ac:picMkLst>
        </pc:picChg>
        <pc:picChg chg="add mod">
          <ac:chgData name="Tonia Rius Garcia-Planas" userId="5452f6336093c497" providerId="LiveId" clId="{1D61589F-2B99-4638-B24F-43C82C3C3932}" dt="2023-11-08T05:49:11.360" v="62" actId="1036"/>
          <ac:picMkLst>
            <pc:docMk/>
            <pc:sldMk cId="0" sldId="273"/>
            <ac:picMk id="6" creationId="{A89C99FE-4586-1066-6699-EC6DD6D1963F}"/>
          </ac:picMkLst>
        </pc:picChg>
        <pc:picChg chg="del">
          <ac:chgData name="Tonia Rius Garcia-Planas" userId="5452f6336093c497" providerId="LiveId" clId="{1D61589F-2B99-4638-B24F-43C82C3C3932}" dt="2023-11-08T05:48:01.571" v="53" actId="478"/>
          <ac:picMkLst>
            <pc:docMk/>
            <pc:sldMk cId="0" sldId="273"/>
            <ac:picMk id="7" creationId="{BB40BBC2-9D3C-A948-5195-E84E69626FE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noProof="1"/>
              <a:t>Haga clic para modificar el estilo de subtítulo del patrón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7887992-E0DA-0A75-4632-F6F6C83B2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1D4FD59-D14C-CD5C-EFF4-71C60B908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07873D0-43AE-4DA6-D933-CC290BC27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54E23-B575-42BE-8C1D-03385DDAD197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623511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B7AE553-7B04-EC68-D2FF-B54DFA5E7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FA8302-95A9-13DB-3E91-853A11D14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0B2211B-45B2-74EA-4DA1-9CC399C40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D5ABE-D3FC-46E3-96C7-78C1C5A223ED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419873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6C89876-B01D-9272-0D1E-2F25FF408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D37F346-3D58-964B-5778-FE2789543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5BFEF20-6540-8473-4809-E43E36648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2D4CE-AA63-4CA1-9F2E-E18313F593A4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325906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8FB675F-1B08-3223-F2DE-4D23D0DCB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95D2045-E2D2-18BE-A78A-BFF6E7395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EBED3517-9895-CC3B-0881-FC5BFF8B6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698EF-F78F-4AAF-B1E1-44B51ABA8208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20180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34F791D6-D39E-853F-E396-C8C1BCA38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48CB8AB2-1C67-88C5-FD93-BBCE0F017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1BF77FD2-6F64-BAD1-08A8-48C485300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C0F67-D881-4523-8D86-2C5B4F60F6DD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063198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0CE55633-5962-002C-2EF0-BC1C58C4A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BBBD6172-BF99-F282-BF7D-9C305D65C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76AD644-7AD6-5F23-4E0A-5D3B7F695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0A2CF-1391-4B45-B044-147BF94CA894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3978324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EE8736B8-9F7C-8913-1F54-1F42E5940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BE3C7311-D841-5CA1-C159-D5F6120A0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D02214B7-EACB-A445-2D3D-6832E5451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A5429-ED1C-4E09-BE5F-6CC3B93B0062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25047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C0952FD-9BAF-D67F-F5D9-496C02530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5478459-B7E7-D492-107C-7D8FEB691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E998E9F-FA27-7EB3-80D8-4D9877AC4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5898B-9ABE-4CE7-9C1B-F032118365C5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3748684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071BFCCE-C217-804D-E1DE-F48ED30C8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F145E39-724B-2420-E55D-11069DC98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55B08C3-D1B6-B96B-17D0-55BC87D66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78CD2-3278-4679-A3AB-0F2DF790043E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96140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EFC7FF9-8698-BC9B-F0D0-5EA62BA1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9B83B45-102A-5714-96CF-63468DB7E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5641E2C-402F-A2B1-523A-413A97825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D970C-E3BB-4FF2-86BD-6AF4384B85E4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447870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83D605E-F573-F10A-98A4-88B7D940E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B8E3302-B660-99CE-C30D-25AA18154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3A9698D-83FC-456F-9770-A2A225E0A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4C6F0-73D9-47D9-B8E2-39242AF06107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528819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88BE3826-D561-08B7-E607-74873AB9DA2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ca-ES" altLang="en-US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47A5C5F5-99A6-52CA-D937-00DB5192983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ca-ES" altLang="en-US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3E582A1-5894-B026-8A69-43191CD400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272FF4F-88EE-649A-EC71-B924924C86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774C854-B2E7-D735-8539-FCD04F1233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66D2F5-7745-48F4-A66A-AB130BD64EF7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aconets.com/resultat/?wpv-category=escapades&amp;wpv-wpcf-pais=&amp;wpv-wpcf-provincia-estat=&amp;wpv-wpcf-poblacio-zona=" TargetMode="External"/><Relationship Id="rId13" Type="http://schemas.openxmlformats.org/officeDocument/2006/relationships/hyperlink" Target="https://www.raconets.com/2022/03/kalahari/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hyperlink" Target="https://www.raconets.com/2011/11/parapent-amb-entrenuvols-ager-lleida/" TargetMode="External"/><Relationship Id="rId2" Type="http://schemas.openxmlformats.org/officeDocument/2006/relationships/hyperlink" Target="https://www.raconet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aconets.com/resultat/?wpv-category=restaurants&amp;wpv-wpcf-pais=&amp;wpv-wpcf-provincia-estat=&amp;wpv-wpcf-poblacio-zona=" TargetMode="External"/><Relationship Id="rId11" Type="http://schemas.openxmlformats.org/officeDocument/2006/relationships/hyperlink" Target="https://www.raconets.com/2016/08/glamping-forest-days/" TargetMode="External"/><Relationship Id="rId5" Type="http://schemas.openxmlformats.org/officeDocument/2006/relationships/image" Target="../media/image6.jpeg"/><Relationship Id="rId10" Type="http://schemas.openxmlformats.org/officeDocument/2006/relationships/hyperlink" Target="https://www.raconets.com/resultat/?wpv-category=activitats,wellness,esports&amp;wpv-wpcf-pais=&amp;wpv-wpcf-provincia-estat=&amp;wpv-wpcf-poblacio-zona=" TargetMode="External"/><Relationship Id="rId4" Type="http://schemas.openxmlformats.org/officeDocument/2006/relationships/hyperlink" Target="https://www.raconets.com/resultat/?wpv-category=allotjaments,apartaments,turisme-rural,hotels&amp;wpv-wpcf-pais=&amp;wpv-wpcf-provincia-estat=&amp;wpv-wpcf-poblacio-zona=" TargetMode="External"/><Relationship Id="rId9" Type="http://schemas.openxmlformats.org/officeDocument/2006/relationships/image" Target="../media/image8.jpeg"/><Relationship Id="rId14" Type="http://schemas.openxmlformats.org/officeDocument/2006/relationships/hyperlink" Target="https://www.raconets.com/2016/10/restaurant-caeli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raconets.com/en/2020/07/porto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reads.net/@raconetsbytonia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instagram.com/raconetsbytonia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tter.com/raconets" TargetMode="External"/><Relationship Id="rId11" Type="http://schemas.openxmlformats.org/officeDocument/2006/relationships/image" Target="../media/image17.png"/><Relationship Id="rId5" Type="http://schemas.openxmlformats.org/officeDocument/2006/relationships/hyperlink" Target="https://www.facebook.com/raconets" TargetMode="External"/><Relationship Id="rId10" Type="http://schemas.openxmlformats.org/officeDocument/2006/relationships/hyperlink" Target="https://www.google.es/maps/contrib/114144421808923390083/reviews/@27.2836151,-92.9341485,4z/data=!3m1!4b1!4m3!8m2!3m1!1e1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hyperlink" Target="https://www.raconets.com/mitjan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raconets.com/es/mitjans/colaboracion-en-les-viatgeres-de-ser-ca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logs.descobrir.cat/restaurantsambencant/" TargetMode="Externa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conets.com/es/" TargetMode="External"/><Relationship Id="rId2" Type="http://schemas.openxmlformats.org/officeDocument/2006/relationships/hyperlink" Target="http://blogs.descobrir.cat/restaurantsambencant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hyperlink" Target="https://www.raconets.com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oniarius@raconets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 Imagen" descr="desertiparisdakar5.JPG">
            <a:extLst>
              <a:ext uri="{FF2B5EF4-FFF2-40B4-BE49-F238E27FC236}">
                <a16:creationId xmlns:a16="http://schemas.microsoft.com/office/drawing/2014/main" id="{96824F63-7D8A-FC78-8554-D41EEA3F8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uadroTexto 1">
            <a:extLst>
              <a:ext uri="{FF2B5EF4-FFF2-40B4-BE49-F238E27FC236}">
                <a16:creationId xmlns:a16="http://schemas.microsoft.com/office/drawing/2014/main" id="{890A2DEE-1AB4-F3D6-4445-BB1952A6B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5138" y="260350"/>
            <a:ext cx="31337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96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3E2E33E4-214C-2A99-ACCB-54855902BF08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5" name="4 CuadroTexto">
            <a:extLst>
              <a:ext uri="{FF2B5EF4-FFF2-40B4-BE49-F238E27FC236}">
                <a16:creationId xmlns:a16="http://schemas.microsoft.com/office/drawing/2014/main" id="{59190547-3C23-893E-E64C-DB7BF82F6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3319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Qué es raconets.com?</a:t>
            </a:r>
            <a:endParaRPr lang="ca-ES" altLang="en-US" sz="1800"/>
          </a:p>
        </p:txBody>
      </p:sp>
      <p:sp>
        <p:nvSpPr>
          <p:cNvPr id="3076" name="6 CuadroTexto">
            <a:extLst>
              <a:ext uri="{FF2B5EF4-FFF2-40B4-BE49-F238E27FC236}">
                <a16:creationId xmlns:a16="http://schemas.microsoft.com/office/drawing/2014/main" id="{45A63DB0-240A-61AF-43A0-9611A22BA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625600"/>
            <a:ext cx="8208963" cy="263456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Soy ingeniera por equivocación y viajera por pasión. A pesar de que mi vida profesional es otra, lo que realmente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me apasiona es la búsqueda de "</a:t>
            </a:r>
            <a:r>
              <a:rPr lang="es-ES" sz="1400" b="1" dirty="0" err="1">
                <a:solidFill>
                  <a:srgbClr val="333333"/>
                </a:solidFill>
                <a:latin typeface="Arial" panose="020B0604020202020204" pitchFamily="34" charset="0"/>
              </a:rPr>
              <a:t>raconets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" (rincones) por todo el mundo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.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Viajar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 y la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gastronomía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 son mis dos debilidades. La primera me da oxígeno para poder afrontar con éxito las batallas diarias, me abre la mente, me ayuda a valorar y a relativizar... que no es poco! La segunda me hace sonreír. Dicen que la misma pasión con la que vivo cualquier escapada, la transmito explicando la experiencia... ojalá sea cierto y os encante el blog!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Hay dos </a:t>
            </a:r>
            <a:r>
              <a:rPr lang="es-ES" sz="1400" dirty="0" err="1">
                <a:solidFill>
                  <a:srgbClr val="333333"/>
                </a:solidFill>
                <a:latin typeface="Arial" panose="020B0604020202020204" pitchFamily="34" charset="0"/>
              </a:rPr>
              <a:t>leitmotivs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 a los que soy fiel:</a:t>
            </a:r>
          </a:p>
          <a:p>
            <a:pPr marL="285750" indent="-285750"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Todo lo publicado debe tener un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encanto especial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 marL="285750" indent="-285750"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Sólo puedo publicar lo que yo, personalmente,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he vivido o experimentado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Los "</a:t>
            </a:r>
            <a:r>
              <a:rPr lang="es-ES" sz="1400" dirty="0" err="1">
                <a:solidFill>
                  <a:srgbClr val="333333"/>
                </a:solidFill>
                <a:latin typeface="Arial" panose="020B0604020202020204" pitchFamily="34" charset="0"/>
              </a:rPr>
              <a:t>raconets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" es allí donde soy feliz. </a:t>
            </a:r>
            <a:r>
              <a:rPr lang="es-ES" altLang="es-ES" sz="1400" dirty="0">
                <a:latin typeface="Arial" panose="020B0604020202020204" pitchFamily="34" charset="0"/>
              </a:rPr>
              <a:t>Pienso que los puntos fuertes del blog son la transparencia, la naturalidad y la sinceridad de las publicaciones.</a:t>
            </a:r>
          </a:p>
        </p:txBody>
      </p:sp>
      <p:sp>
        <p:nvSpPr>
          <p:cNvPr id="3077" name="CuadroTexto 2">
            <a:extLst>
              <a:ext uri="{FF2B5EF4-FFF2-40B4-BE49-F238E27FC236}">
                <a16:creationId xmlns:a16="http://schemas.microsoft.com/office/drawing/2014/main" id="{93FD6BDA-CFC3-8A78-E9CA-DBEC37676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3079" name="9 Imagen" descr="Sapa1.JPG">
            <a:extLst>
              <a:ext uri="{FF2B5EF4-FFF2-40B4-BE49-F238E27FC236}">
                <a16:creationId xmlns:a16="http://schemas.microsoft.com/office/drawing/2014/main" id="{2A8A092C-428E-8F37-5C5F-2E5CDD218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72891"/>
            <a:ext cx="2819387" cy="211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 descr="Mapa&#10;&#10;Descripción generada automáticamente">
            <a:extLst>
              <a:ext uri="{FF2B5EF4-FFF2-40B4-BE49-F238E27FC236}">
                <a16:creationId xmlns:a16="http://schemas.microsoft.com/office/drawing/2014/main" id="{6397B60A-B36D-FEDE-F1E2-9BA1361CB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472891"/>
            <a:ext cx="3604260" cy="211454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5E2AE3A9-C7C2-FE8F-82EB-F71B22D5BD4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9" name="4 CuadroTexto">
            <a:extLst>
              <a:ext uri="{FF2B5EF4-FFF2-40B4-BE49-F238E27FC236}">
                <a16:creationId xmlns:a16="http://schemas.microsoft.com/office/drawing/2014/main" id="{7B5F3378-EFB9-2AA4-70B5-0B77E42AF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3319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Qué es Raconets?</a:t>
            </a:r>
            <a:endParaRPr lang="ca-ES" altLang="en-US" sz="1800"/>
          </a:p>
        </p:txBody>
      </p:sp>
      <p:sp>
        <p:nvSpPr>
          <p:cNvPr id="4100" name="6 CuadroTexto">
            <a:extLst>
              <a:ext uri="{FF2B5EF4-FFF2-40B4-BE49-F238E27FC236}">
                <a16:creationId xmlns:a16="http://schemas.microsoft.com/office/drawing/2014/main" id="{06CE74AE-362A-FC57-1B14-FA86181FF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1571625"/>
            <a:ext cx="8208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2"/>
              </a:rPr>
              <a:t>https://www.raconets.com/</a:t>
            </a:r>
            <a:endParaRPr lang="es-ES" altLang="es-ES" sz="1600" dirty="0">
              <a:latin typeface="Arial" panose="020B0604020202020204" pitchFamily="34" charset="0"/>
            </a:endParaRPr>
          </a:p>
        </p:txBody>
      </p:sp>
      <p:pic>
        <p:nvPicPr>
          <p:cNvPr id="4101" name="10 Imagen" descr="alcaufarvell2.JPG">
            <a:extLst>
              <a:ext uri="{FF2B5EF4-FFF2-40B4-BE49-F238E27FC236}">
                <a16:creationId xmlns:a16="http://schemas.microsoft.com/office/drawing/2014/main" id="{6AF1A33C-1369-2DCB-8EC0-7E6E2A562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3571875"/>
            <a:ext cx="17351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11 CuadroTexto">
            <a:extLst>
              <a:ext uri="{FF2B5EF4-FFF2-40B4-BE49-F238E27FC236}">
                <a16:creationId xmlns:a16="http://schemas.microsoft.com/office/drawing/2014/main" id="{019E7F8D-1A35-0CC4-4AB7-74E00A011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3313" y="2098675"/>
            <a:ext cx="22336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u="sng">
                <a:latin typeface="Arial" panose="020B0604020202020204" pitchFamily="34" charset="0"/>
              </a:rPr>
              <a:t>Categorías Principales</a:t>
            </a:r>
            <a:endParaRPr lang="ca-ES" altLang="en-US" sz="1600" u="sng">
              <a:latin typeface="Arial" panose="020B0604020202020204" pitchFamily="34" charset="0"/>
            </a:endParaRPr>
          </a:p>
        </p:txBody>
      </p:sp>
      <p:sp>
        <p:nvSpPr>
          <p:cNvPr id="4103" name="12 CuadroTexto">
            <a:extLst>
              <a:ext uri="{FF2B5EF4-FFF2-40B4-BE49-F238E27FC236}">
                <a16:creationId xmlns:a16="http://schemas.microsoft.com/office/drawing/2014/main" id="{EE6F11DA-059F-DAB3-B6D1-C97210C69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067050"/>
            <a:ext cx="1355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4"/>
              </a:rPr>
              <a:t>Alojamientos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pic>
        <p:nvPicPr>
          <p:cNvPr id="4104" name="13 Imagen" descr="laisabelaccs5.JPG">
            <a:extLst>
              <a:ext uri="{FF2B5EF4-FFF2-40B4-BE49-F238E27FC236}">
                <a16:creationId xmlns:a16="http://schemas.microsoft.com/office/drawing/2014/main" id="{0D7E1D55-59FD-66BB-9B80-CA262F018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571875"/>
            <a:ext cx="183515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14 CuadroTexto">
            <a:extLst>
              <a:ext uri="{FF2B5EF4-FFF2-40B4-BE49-F238E27FC236}">
                <a16:creationId xmlns:a16="http://schemas.microsoft.com/office/drawing/2014/main" id="{49FDD269-4592-0844-2317-D91BFC1E4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3067050"/>
            <a:ext cx="1403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6"/>
              </a:rPr>
              <a:t>Restaurantes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pic>
        <p:nvPicPr>
          <p:cNvPr id="4106" name="15 Imagen" descr="madurai11.JPG">
            <a:extLst>
              <a:ext uri="{FF2B5EF4-FFF2-40B4-BE49-F238E27FC236}">
                <a16:creationId xmlns:a16="http://schemas.microsoft.com/office/drawing/2014/main" id="{EDEE9515-C8F3-1920-DFD8-CF39957B0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71875"/>
            <a:ext cx="17859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16 CuadroTexto">
            <a:extLst>
              <a:ext uri="{FF2B5EF4-FFF2-40B4-BE49-F238E27FC236}">
                <a16:creationId xmlns:a16="http://schemas.microsoft.com/office/drawing/2014/main" id="{76D9EAFA-0CBB-F19D-21A1-2BE516A93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763" y="3067050"/>
            <a:ext cx="1196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8"/>
              </a:rPr>
              <a:t>Escapadas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pic>
        <p:nvPicPr>
          <p:cNvPr id="4108" name="17 Imagen" descr="parapententrenuvols14.JPG">
            <a:extLst>
              <a:ext uri="{FF2B5EF4-FFF2-40B4-BE49-F238E27FC236}">
                <a16:creationId xmlns:a16="http://schemas.microsoft.com/office/drawing/2014/main" id="{EFF399BC-1F00-2C3F-7B7F-B5FFC1AD6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3571875"/>
            <a:ext cx="1785938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9" name="18 CuadroTexto">
            <a:extLst>
              <a:ext uri="{FF2B5EF4-FFF2-40B4-BE49-F238E27FC236}">
                <a16:creationId xmlns:a16="http://schemas.microsoft.com/office/drawing/2014/main" id="{6581F7BE-5C4D-E7D8-4DCC-D73D6A184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6100" y="3067050"/>
            <a:ext cx="12303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10"/>
              </a:rPr>
              <a:t>Actividades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id="{EA75B2F1-F7EC-178F-9923-17EA1FFEAF67}"/>
              </a:ext>
            </a:extLst>
          </p:cNvPr>
          <p:cNvCxnSpPr/>
          <p:nvPr/>
        </p:nvCxnSpPr>
        <p:spPr>
          <a:xfrm>
            <a:off x="4714875" y="2490788"/>
            <a:ext cx="0" cy="2889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">
            <a:extLst>
              <a:ext uri="{FF2B5EF4-FFF2-40B4-BE49-F238E27FC236}">
                <a16:creationId xmlns:a16="http://schemas.microsoft.com/office/drawing/2014/main" id="{22D9B9D3-9444-12DF-C897-8BC93BFB1787}"/>
              </a:ext>
            </a:extLst>
          </p:cNvPr>
          <p:cNvCxnSpPr/>
          <p:nvPr/>
        </p:nvCxnSpPr>
        <p:spPr>
          <a:xfrm>
            <a:off x="1504950" y="277971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>
            <a:extLst>
              <a:ext uri="{FF2B5EF4-FFF2-40B4-BE49-F238E27FC236}">
                <a16:creationId xmlns:a16="http://schemas.microsoft.com/office/drawing/2014/main" id="{277063CF-CD81-ADEF-D534-4575AEF1FF84}"/>
              </a:ext>
            </a:extLst>
          </p:cNvPr>
          <p:cNvCxnSpPr/>
          <p:nvPr/>
        </p:nvCxnSpPr>
        <p:spPr>
          <a:xfrm>
            <a:off x="3563938" y="277971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id="{D87D70EF-53F7-83C0-EFDF-E41109FAD883}"/>
              </a:ext>
            </a:extLst>
          </p:cNvPr>
          <p:cNvCxnSpPr/>
          <p:nvPr/>
        </p:nvCxnSpPr>
        <p:spPr>
          <a:xfrm>
            <a:off x="5507038" y="277971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>
            <a:extLst>
              <a:ext uri="{FF2B5EF4-FFF2-40B4-BE49-F238E27FC236}">
                <a16:creationId xmlns:a16="http://schemas.microsoft.com/office/drawing/2014/main" id="{555EFDB9-58D2-C498-5BBB-C38061FB4C1F}"/>
              </a:ext>
            </a:extLst>
          </p:cNvPr>
          <p:cNvCxnSpPr/>
          <p:nvPr/>
        </p:nvCxnSpPr>
        <p:spPr>
          <a:xfrm>
            <a:off x="7500938" y="278606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>
            <a:extLst>
              <a:ext uri="{FF2B5EF4-FFF2-40B4-BE49-F238E27FC236}">
                <a16:creationId xmlns:a16="http://schemas.microsoft.com/office/drawing/2014/main" id="{BF29707A-A990-F8FE-5E59-8B47C3FA0CB2}"/>
              </a:ext>
            </a:extLst>
          </p:cNvPr>
          <p:cNvCxnSpPr/>
          <p:nvPr/>
        </p:nvCxnSpPr>
        <p:spPr>
          <a:xfrm>
            <a:off x="1500188" y="2786063"/>
            <a:ext cx="600075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6" name="33 CuadroTexto">
            <a:extLst>
              <a:ext uri="{FF2B5EF4-FFF2-40B4-BE49-F238E27FC236}">
                <a16:creationId xmlns:a16="http://schemas.microsoft.com/office/drawing/2014/main" id="{00C975CF-7F8C-D58E-F46F-2A2138031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5000625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1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17" name="34 CuadroTexto">
            <a:extLst>
              <a:ext uri="{FF2B5EF4-FFF2-40B4-BE49-F238E27FC236}">
                <a16:creationId xmlns:a16="http://schemas.microsoft.com/office/drawing/2014/main" id="{CCE6690C-3D06-F016-B0DE-351FC78687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5125" y="4997450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2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18" name="35 CuadroTexto">
            <a:extLst>
              <a:ext uri="{FF2B5EF4-FFF2-40B4-BE49-F238E27FC236}">
                <a16:creationId xmlns:a16="http://schemas.microsoft.com/office/drawing/2014/main" id="{4C0CE808-FBF0-22C8-14A0-6869E1033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3" y="4997450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3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19" name="36 CuadroTexto">
            <a:extLst>
              <a:ext uri="{FF2B5EF4-FFF2-40B4-BE49-F238E27FC236}">
                <a16:creationId xmlns:a16="http://schemas.microsoft.com/office/drawing/2014/main" id="{6AB71C65-DC88-14B7-2C0F-2C94103C5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5000625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4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20" name="CuadroTexto 2">
            <a:extLst>
              <a:ext uri="{FF2B5EF4-FFF2-40B4-BE49-F238E27FC236}">
                <a16:creationId xmlns:a16="http://schemas.microsoft.com/office/drawing/2014/main" id="{52B48E9B-DD7E-193D-9615-4FB3EA365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0EFEE49D-64E9-54CF-1F44-3BB7B73AEAE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6 CuadroTexto">
            <a:extLst>
              <a:ext uri="{FF2B5EF4-FFF2-40B4-BE49-F238E27FC236}">
                <a16:creationId xmlns:a16="http://schemas.microsoft.com/office/drawing/2014/main" id="{3C596754-5D47-A162-39DC-3F1C05272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56348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Estadísticas (01-10-2024 al 31-10-2024) - MENSUAL</a:t>
            </a:r>
            <a:endParaRPr lang="ca-ES" altLang="en-US" sz="1800" dirty="0"/>
          </a:p>
        </p:txBody>
      </p:sp>
      <p:sp>
        <p:nvSpPr>
          <p:cNvPr id="6148" name="5 CuadroTexto">
            <a:extLst>
              <a:ext uri="{FF2B5EF4-FFF2-40B4-BE49-F238E27FC236}">
                <a16:creationId xmlns:a16="http://schemas.microsoft.com/office/drawing/2014/main" id="{5CC132B4-5F34-E897-350E-73025DC8C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9893" y="1735880"/>
            <a:ext cx="470673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800" dirty="0">
                <a:latin typeface="Arial" panose="020B0604020202020204" pitchFamily="34" charset="0"/>
              </a:rPr>
              <a:t> </a:t>
            </a:r>
            <a:r>
              <a:rPr lang="es-ES" altLang="es-ES" sz="1600" dirty="0">
                <a:latin typeface="Arial" panose="020B0604020202020204" pitchFamily="34" charset="0"/>
              </a:rPr>
              <a:t>5.439 páginas vistas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1.050 usuarios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La página más vista: </a:t>
            </a:r>
            <a:r>
              <a:rPr lang="es-ES" sz="1600" dirty="0" err="1">
                <a:latin typeface="Arial" panose="020B0604020202020204" pitchFamily="34" charset="0"/>
                <a:hlinkClick r:id="rId2"/>
              </a:rPr>
              <a:t>Getaway</a:t>
            </a:r>
            <a:r>
              <a:rPr lang="es-ES" sz="1600" dirty="0">
                <a:latin typeface="Arial" panose="020B0604020202020204" pitchFamily="34" charset="0"/>
                <a:hlinkClick r:id="rId2"/>
              </a:rPr>
              <a:t> Porto – Raconets</a:t>
            </a:r>
            <a:endParaRPr lang="es-ES" altLang="es-ES" sz="1600" dirty="0">
              <a:latin typeface="Arial" panose="020B0604020202020204" pitchFamily="34" charset="0"/>
            </a:endParaRPr>
          </a:p>
        </p:txBody>
      </p:sp>
      <p:sp>
        <p:nvSpPr>
          <p:cNvPr id="6149" name="8 CuadroTexto">
            <a:extLst>
              <a:ext uri="{FF2B5EF4-FFF2-40B4-BE49-F238E27FC236}">
                <a16:creationId xmlns:a16="http://schemas.microsoft.com/office/drawing/2014/main" id="{EBECA497-00CB-6D4D-4069-1EEDD6710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2275" y="2766994"/>
            <a:ext cx="3290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641 usuarios de España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127 usuarios de USA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31 usuarios de UK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Resto de visitas del resto del mundo</a:t>
            </a:r>
          </a:p>
        </p:txBody>
      </p:sp>
      <p:sp>
        <p:nvSpPr>
          <p:cNvPr id="6151" name="CuadroTexto 2">
            <a:extLst>
              <a:ext uri="{FF2B5EF4-FFF2-40B4-BE49-F238E27FC236}">
                <a16:creationId xmlns:a16="http://schemas.microsoft.com/office/drawing/2014/main" id="{4ECE8636-4648-1A85-29F4-B743D7456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ED1AB2B-5C3F-3D6A-FA4F-9E1FFBF938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039" y="3890421"/>
            <a:ext cx="3384376" cy="250023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F8C5FE9-6602-CB68-9E47-5CA8C6D33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2790" y="3890421"/>
            <a:ext cx="3448085" cy="25002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A08BCE0B-5ED2-7D17-21B9-23A2E87689D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3" name="6 CuadroTexto">
            <a:extLst>
              <a:ext uri="{FF2B5EF4-FFF2-40B4-BE49-F238E27FC236}">
                <a16:creationId xmlns:a16="http://schemas.microsoft.com/office/drawing/2014/main" id="{BCE8D091-F674-D2FF-BB76-A8B9607BB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5275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Estadísticas (01-01-2022 al 31-12-2022) - ANUAL</a:t>
            </a:r>
            <a:endParaRPr lang="ca-ES" altLang="en-US" sz="1800" dirty="0"/>
          </a:p>
        </p:txBody>
      </p:sp>
      <p:sp>
        <p:nvSpPr>
          <p:cNvPr id="5124" name="5 CuadroTexto">
            <a:extLst>
              <a:ext uri="{FF2B5EF4-FFF2-40B4-BE49-F238E27FC236}">
                <a16:creationId xmlns:a16="http://schemas.microsoft.com/office/drawing/2014/main" id="{5F20B2F5-AFC3-D801-F3BC-067D97AA2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9782" y="1733016"/>
            <a:ext cx="26244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800" dirty="0">
                <a:latin typeface="Arial" panose="020B0604020202020204" pitchFamily="34" charset="0"/>
              </a:rPr>
              <a:t> 47.414 páginas vistas.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800" dirty="0">
                <a:latin typeface="Arial" panose="020B0604020202020204" pitchFamily="34" charset="0"/>
              </a:rPr>
              <a:t> 18.971 usuarios.</a:t>
            </a:r>
          </a:p>
        </p:txBody>
      </p:sp>
      <p:sp>
        <p:nvSpPr>
          <p:cNvPr id="5126" name="8 CuadroTexto">
            <a:extLst>
              <a:ext uri="{FF2B5EF4-FFF2-40B4-BE49-F238E27FC236}">
                <a16:creationId xmlns:a16="http://schemas.microsoft.com/office/drawing/2014/main" id="{3E0932E9-5A43-8384-BFFB-5D1FDED47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1162" y="2609809"/>
            <a:ext cx="341311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88,5% de las visitas son desde España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3,56% de las visitas son desde USA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0,89% de las visitas son desde Francia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Resto de visitas del resto del mundo</a:t>
            </a:r>
          </a:p>
        </p:txBody>
      </p:sp>
      <p:sp>
        <p:nvSpPr>
          <p:cNvPr id="5129" name="CuadroTexto 2">
            <a:extLst>
              <a:ext uri="{FF2B5EF4-FFF2-40B4-BE49-F238E27FC236}">
                <a16:creationId xmlns:a16="http://schemas.microsoft.com/office/drawing/2014/main" id="{7ABAACD7-44C0-DFC6-805C-C82772598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4" name="Imagen 3" descr="Mapa&#10;&#10;Descripción generada automáticamente">
            <a:extLst>
              <a:ext uri="{FF2B5EF4-FFF2-40B4-BE49-F238E27FC236}">
                <a16:creationId xmlns:a16="http://schemas.microsoft.com/office/drawing/2014/main" id="{7FF3DB2A-03D2-429E-ABA8-A16137180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61047"/>
            <a:ext cx="3346702" cy="2478729"/>
          </a:xfrm>
          <a:prstGeom prst="rect">
            <a:avLst/>
          </a:prstGeom>
        </p:spPr>
      </p:pic>
      <p:pic>
        <p:nvPicPr>
          <p:cNvPr id="6" name="Imagen 5" descr="Gráfico, Gráfico de barras&#10;&#10;Descripción generada automáticamente">
            <a:extLst>
              <a:ext uri="{FF2B5EF4-FFF2-40B4-BE49-F238E27FC236}">
                <a16:creationId xmlns:a16="http://schemas.microsoft.com/office/drawing/2014/main" id="{96ABCCFC-A9D0-AD0B-5A7B-485CF8357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861048"/>
            <a:ext cx="3217800" cy="247872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FC0394C1-49B0-C1ED-28D5-982F773E4B46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9 Imagen" descr="Facebook.png">
            <a:extLst>
              <a:ext uri="{FF2B5EF4-FFF2-40B4-BE49-F238E27FC236}">
                <a16:creationId xmlns:a16="http://schemas.microsoft.com/office/drawing/2014/main" id="{833D9B30-9E1C-CE7B-769E-C80B8827B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00213"/>
            <a:ext cx="6492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11 Imagen" descr="Twitter.jpg">
            <a:extLst>
              <a:ext uri="{FF2B5EF4-FFF2-40B4-BE49-F238E27FC236}">
                <a16:creationId xmlns:a16="http://schemas.microsoft.com/office/drawing/2014/main" id="{AFCC68D6-E54B-B6EE-6850-68E500993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2689225"/>
            <a:ext cx="792162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16 Imagen" descr="Instagram.jpg">
            <a:extLst>
              <a:ext uri="{FF2B5EF4-FFF2-40B4-BE49-F238E27FC236}">
                <a16:creationId xmlns:a16="http://schemas.microsoft.com/office/drawing/2014/main" id="{5B597E39-88C2-AEF2-6974-4E67AA973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751263"/>
            <a:ext cx="70961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17 CuadroTexto">
            <a:extLst>
              <a:ext uri="{FF2B5EF4-FFF2-40B4-BE49-F238E27FC236}">
                <a16:creationId xmlns:a16="http://schemas.microsoft.com/office/drawing/2014/main" id="{C57B3954-AB9F-EE80-A684-98B2937B4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1808163"/>
            <a:ext cx="3049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5"/>
              </a:rPr>
              <a:t>https://www.facebook.com/raconets 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2.259 seguidores</a:t>
            </a:r>
          </a:p>
        </p:txBody>
      </p:sp>
      <p:sp>
        <p:nvSpPr>
          <p:cNvPr id="7176" name="18 CuadroTexto">
            <a:extLst>
              <a:ext uri="{FF2B5EF4-FFF2-40B4-BE49-F238E27FC236}">
                <a16:creationId xmlns:a16="http://schemas.microsoft.com/office/drawing/2014/main" id="{CC70C2C0-7D00-7DC8-4427-4BB550F3DE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5838" y="2773363"/>
            <a:ext cx="2312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6"/>
              </a:rPr>
              <a:t>https://twitter.com/raconets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1.959 seguidores</a:t>
            </a:r>
          </a:p>
        </p:txBody>
      </p:sp>
      <p:sp>
        <p:nvSpPr>
          <p:cNvPr id="7177" name="19 CuadroTexto">
            <a:extLst>
              <a:ext uri="{FF2B5EF4-FFF2-40B4-BE49-F238E27FC236}">
                <a16:creationId xmlns:a16="http://schemas.microsoft.com/office/drawing/2014/main" id="{92C81028-4CBA-AC5C-E028-B04A867EA4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5838" y="3811588"/>
            <a:ext cx="36861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7"/>
              </a:rPr>
              <a:t>https://www.instagram.com/raconetsbytonia/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2.571 seguidores</a:t>
            </a:r>
          </a:p>
        </p:txBody>
      </p:sp>
      <p:sp>
        <p:nvSpPr>
          <p:cNvPr id="7179" name="19 CuadroTexto">
            <a:extLst>
              <a:ext uri="{FF2B5EF4-FFF2-40B4-BE49-F238E27FC236}">
                <a16:creationId xmlns:a16="http://schemas.microsoft.com/office/drawing/2014/main" id="{EA2DEEEC-EF49-B34D-1245-9C0AD14FD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238" y="4951413"/>
            <a:ext cx="31117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sz="1400" dirty="0">
                <a:latin typeface="Arial" panose="020B0604020202020204" pitchFamily="34" charset="0"/>
                <a:hlinkClick r:id="rId8"/>
              </a:rPr>
              <a:t>https://threads.net/@raconetsbytonia</a:t>
            </a:r>
            <a:endParaRPr 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266 seguidores</a:t>
            </a:r>
          </a:p>
        </p:txBody>
      </p:sp>
      <p:sp>
        <p:nvSpPr>
          <p:cNvPr id="7180" name="CuadroTexto 3">
            <a:extLst>
              <a:ext uri="{FF2B5EF4-FFF2-40B4-BE49-F238E27FC236}">
                <a16:creationId xmlns:a16="http://schemas.microsoft.com/office/drawing/2014/main" id="{45F23DFD-C20E-219A-35B3-6AB50CC39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7181" name="Imagen 2" descr="Icono&#10;&#10;Descripción generada automáticamente">
            <a:extLst>
              <a:ext uri="{FF2B5EF4-FFF2-40B4-BE49-F238E27FC236}">
                <a16:creationId xmlns:a16="http://schemas.microsoft.com/office/drawing/2014/main" id="{4B2377A6-1E7D-AF74-F0D6-7B3A4FCBB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868988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2" name="19 CuadroTexto">
            <a:extLst>
              <a:ext uri="{FF2B5EF4-FFF2-40B4-BE49-F238E27FC236}">
                <a16:creationId xmlns:a16="http://schemas.microsoft.com/office/drawing/2014/main" id="{8561FED9-982C-0276-5D28-8B3D759A5D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5050" y="5967413"/>
            <a:ext cx="1249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  <a:hlinkClick r:id="rId10"/>
              </a:rPr>
              <a:t>Google Maps</a:t>
            </a:r>
            <a:endParaRPr lang="es-ES" altLang="es-ES" sz="14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</a:rPr>
              <a:t>Nivel 7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A842F16-5B3D-33F0-EDF3-6059BD928B9B}"/>
              </a:ext>
            </a:extLst>
          </p:cNvPr>
          <p:cNvSpPr txBox="1"/>
          <p:nvPr/>
        </p:nvSpPr>
        <p:spPr>
          <a:xfrm>
            <a:off x="395288" y="958334"/>
            <a:ext cx="54728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Datos a </a:t>
            </a:r>
            <a:r>
              <a:rPr lang="es-ES" altLang="es-ES" dirty="0"/>
              <a:t>27</a:t>
            </a:r>
            <a:r>
              <a:rPr lang="es-ES" altLang="es-ES" sz="1800" dirty="0">
                <a:latin typeface="Arial" panose="020B0604020202020204" pitchFamily="34" charset="0"/>
              </a:rPr>
              <a:t>-11-2024</a:t>
            </a:r>
            <a:endParaRPr lang="ca-ES" altLang="en-US" sz="18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0EE471-94B8-34CB-1D4C-AB7938AF6AA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76339" y="4831141"/>
            <a:ext cx="755650" cy="67838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8145FEA3-8A19-2A1B-39C5-350F9DEC7214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5" name="13 CuadroTexto">
            <a:extLst>
              <a:ext uri="{FF2B5EF4-FFF2-40B4-BE49-F238E27FC236}">
                <a16:creationId xmlns:a16="http://schemas.microsoft.com/office/drawing/2014/main" id="{5D51D177-41A5-D673-51ED-1A53BEF8C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4429125"/>
            <a:ext cx="5357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b="1">
                <a:latin typeface="Arial" panose="020B0604020202020204" pitchFamily="34" charset="0"/>
              </a:rPr>
              <a:t> Ganador Mejor Blog de Turismo y Viajes de Catalunya 2013 y finalista 2011</a:t>
            </a:r>
          </a:p>
        </p:txBody>
      </p:sp>
      <p:pic>
        <p:nvPicPr>
          <p:cNvPr id="8196" name="16 Imagen" descr="stic.jpg">
            <a:extLst>
              <a:ext uri="{FF2B5EF4-FFF2-40B4-BE49-F238E27FC236}">
                <a16:creationId xmlns:a16="http://schemas.microsoft.com/office/drawing/2014/main" id="{566DC4CB-97D1-2ADB-352B-7084DB6B5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17763"/>
            <a:ext cx="34290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17 CuadroTexto">
            <a:extLst>
              <a:ext uri="{FF2B5EF4-FFF2-40B4-BE49-F238E27FC236}">
                <a16:creationId xmlns:a16="http://schemas.microsoft.com/office/drawing/2014/main" id="{8F1AB4C4-989B-54EF-0CC4-34E0A7994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03575"/>
            <a:ext cx="3429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a-ES" altLang="en-US" sz="1400">
                <a:latin typeface="Arial" panose="020B0604020202020204" pitchFamily="34" charset="0"/>
              </a:rPr>
              <a:t>Societat de Tecnologia i Coneixement</a:t>
            </a:r>
          </a:p>
        </p:txBody>
      </p:sp>
      <p:sp>
        <p:nvSpPr>
          <p:cNvPr id="8198" name="18 CuadroTexto">
            <a:extLst>
              <a:ext uri="{FF2B5EF4-FFF2-40B4-BE49-F238E27FC236}">
                <a16:creationId xmlns:a16="http://schemas.microsoft.com/office/drawing/2014/main" id="{B889B519-343E-EB43-135A-C80586D7A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3313" y="2703513"/>
            <a:ext cx="454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a-ES" altLang="en-US" sz="1800" b="1">
                <a:latin typeface="Arial" panose="020B0604020202020204" pitchFamily="34" charset="0"/>
              </a:rPr>
              <a:t>by</a:t>
            </a:r>
          </a:p>
        </p:txBody>
      </p:sp>
      <p:pic>
        <p:nvPicPr>
          <p:cNvPr id="8199" name="22 Imagen" descr="pbc.jpg">
            <a:extLst>
              <a:ext uri="{FF2B5EF4-FFF2-40B4-BE49-F238E27FC236}">
                <a16:creationId xmlns:a16="http://schemas.microsoft.com/office/drawing/2014/main" id="{08AB7F9C-A6A0-B1A4-1FB6-746F26366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46325"/>
            <a:ext cx="1928813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6 CuadroTexto">
            <a:extLst>
              <a:ext uri="{FF2B5EF4-FFF2-40B4-BE49-F238E27FC236}">
                <a16:creationId xmlns:a16="http://schemas.microsoft.com/office/drawing/2014/main" id="{6793AC1A-1F43-3EA0-6B59-5B7B731F84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03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Premios</a:t>
            </a:r>
            <a:endParaRPr lang="ca-ES" altLang="en-US" sz="1800"/>
          </a:p>
        </p:txBody>
      </p:sp>
      <p:sp>
        <p:nvSpPr>
          <p:cNvPr id="8201" name="CuadroTexto 2">
            <a:extLst>
              <a:ext uri="{FF2B5EF4-FFF2-40B4-BE49-F238E27FC236}">
                <a16:creationId xmlns:a16="http://schemas.microsoft.com/office/drawing/2014/main" id="{B28E8FCA-1275-8E7B-44F2-D7BA9CAEE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5D8C4DDC-C31B-0E3E-9372-DE045AE7281A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19" name="4 CuadroTexto">
            <a:extLst>
              <a:ext uri="{FF2B5EF4-FFF2-40B4-BE49-F238E27FC236}">
                <a16:creationId xmlns:a16="http://schemas.microsoft.com/office/drawing/2014/main" id="{8484C4E1-92C2-9553-052B-2DE294389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633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En los medios</a:t>
            </a:r>
            <a:endParaRPr lang="ca-ES" altLang="en-US" sz="1800"/>
          </a:p>
        </p:txBody>
      </p:sp>
      <p:sp>
        <p:nvSpPr>
          <p:cNvPr id="9220" name="5 CuadroTexto">
            <a:extLst>
              <a:ext uri="{FF2B5EF4-FFF2-40B4-BE49-F238E27FC236}">
                <a16:creationId xmlns:a16="http://schemas.microsoft.com/office/drawing/2014/main" id="{E8D15AD3-16BC-1EAA-CA36-2C164A119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88" y="221456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Recopilación de todas las apariciones en los medios: 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  <a:hlinkClick r:id="rId2"/>
              </a:rPr>
              <a:t>https://www.raconets.com/mitjans/</a:t>
            </a:r>
            <a:endParaRPr lang="es-ES" altLang="es-ES" sz="1800" dirty="0">
              <a:latin typeface="Arial" panose="020B0604020202020204" pitchFamily="34" charset="0"/>
            </a:endParaRPr>
          </a:p>
        </p:txBody>
      </p:sp>
      <p:pic>
        <p:nvPicPr>
          <p:cNvPr id="9221" name="6 Imagen" descr="rac1.jpg">
            <a:extLst>
              <a:ext uri="{FF2B5EF4-FFF2-40B4-BE49-F238E27FC236}">
                <a16:creationId xmlns:a16="http://schemas.microsoft.com/office/drawing/2014/main" id="{B9A9C3FD-0D45-7581-C31F-FC2AFE804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3571875"/>
            <a:ext cx="928688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8 Imagen" descr="MiradorLaRambla.jpg">
            <a:extLst>
              <a:ext uri="{FF2B5EF4-FFF2-40B4-BE49-F238E27FC236}">
                <a16:creationId xmlns:a16="http://schemas.microsoft.com/office/drawing/2014/main" id="{8A86E52D-3925-CC4A-7A50-10F40DF40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350" y="3883025"/>
            <a:ext cx="217805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9 Imagen" descr="OndaCero.jpg">
            <a:extLst>
              <a:ext uri="{FF2B5EF4-FFF2-40B4-BE49-F238E27FC236}">
                <a16:creationId xmlns:a16="http://schemas.microsoft.com/office/drawing/2014/main" id="{827604F5-DE04-FA00-E540-327C645A7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714750"/>
            <a:ext cx="14382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10 Imagen" descr="LV.JPG">
            <a:extLst>
              <a:ext uri="{FF2B5EF4-FFF2-40B4-BE49-F238E27FC236}">
                <a16:creationId xmlns:a16="http://schemas.microsoft.com/office/drawing/2014/main" id="{B01FE078-4621-B74F-9D55-831342DBA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3571875"/>
            <a:ext cx="1062038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11 Imagen" descr="btv.jpg">
            <a:extLst>
              <a:ext uri="{FF2B5EF4-FFF2-40B4-BE49-F238E27FC236}">
                <a16:creationId xmlns:a16="http://schemas.microsoft.com/office/drawing/2014/main" id="{1A76CF26-6332-DE7E-B6D7-77849C17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43438"/>
            <a:ext cx="160655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12 Imagen" descr="radio4.jpg">
            <a:extLst>
              <a:ext uri="{FF2B5EF4-FFF2-40B4-BE49-F238E27FC236}">
                <a16:creationId xmlns:a16="http://schemas.microsoft.com/office/drawing/2014/main" id="{F8286FDD-CBD1-EF24-FEF0-A4542BC3A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171450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13 Imagen" descr="TV3.JPG">
            <a:extLst>
              <a:ext uri="{FF2B5EF4-FFF2-40B4-BE49-F238E27FC236}">
                <a16:creationId xmlns:a16="http://schemas.microsoft.com/office/drawing/2014/main" id="{8F93ED68-4270-D89D-9F0C-36B770236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4643438"/>
            <a:ext cx="776287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8" name="CuadroTexto 2">
            <a:extLst>
              <a:ext uri="{FF2B5EF4-FFF2-40B4-BE49-F238E27FC236}">
                <a16:creationId xmlns:a16="http://schemas.microsoft.com/office/drawing/2014/main" id="{08AABD03-9067-936F-A77B-DBC8FB58D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09594348-9555-421A-1918-7ED7C1E60CAF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3" name="4 CuadroTexto">
            <a:extLst>
              <a:ext uri="{FF2B5EF4-FFF2-40B4-BE49-F238E27FC236}">
                <a16:creationId xmlns:a16="http://schemas.microsoft.com/office/drawing/2014/main" id="{02F66C78-BAEB-530D-03DF-8979098630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787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Colaboraciones</a:t>
            </a:r>
            <a:endParaRPr lang="ca-ES" altLang="en-US" sz="1800"/>
          </a:p>
        </p:txBody>
      </p:sp>
      <p:sp>
        <p:nvSpPr>
          <p:cNvPr id="10244" name="14 CuadroTexto">
            <a:extLst>
              <a:ext uri="{FF2B5EF4-FFF2-40B4-BE49-F238E27FC236}">
                <a16:creationId xmlns:a16="http://schemas.microsoft.com/office/drawing/2014/main" id="{24A49474-8768-B235-0997-913F39B93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000375"/>
            <a:ext cx="82565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Colaboración en el programa semanal de viajes “Les Viatgeres” de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                         la Cadena SER Catalunya durante la temporada 2017: 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  <a:hlinkClick r:id="rId2"/>
              </a:rPr>
              <a:t>https://www.raconets.com/es/mitjans/colaboracion-en-les-viatgeres-de-ser-cat/</a:t>
            </a:r>
            <a:endParaRPr lang="es-ES" altLang="es-ES" sz="1800">
              <a:latin typeface="Arial" panose="020B0604020202020204" pitchFamily="34" charset="0"/>
            </a:endParaRPr>
          </a:p>
        </p:txBody>
      </p:sp>
      <p:pic>
        <p:nvPicPr>
          <p:cNvPr id="10245" name="15 Imagen" descr="CadenaSER.JPG">
            <a:extLst>
              <a:ext uri="{FF2B5EF4-FFF2-40B4-BE49-F238E27FC236}">
                <a16:creationId xmlns:a16="http://schemas.microsoft.com/office/drawing/2014/main" id="{D22E8AC1-963D-8E88-7FE3-76436C64B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714500"/>
            <a:ext cx="1071563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17 Imagen" descr="DescobrirLogo.jpg">
            <a:extLst>
              <a:ext uri="{FF2B5EF4-FFF2-40B4-BE49-F238E27FC236}">
                <a16:creationId xmlns:a16="http://schemas.microsoft.com/office/drawing/2014/main" id="{8632FF36-8E56-A923-7129-386EF5C8B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143375"/>
            <a:ext cx="18764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18 CuadroTexto">
            <a:extLst>
              <a:ext uri="{FF2B5EF4-FFF2-40B4-BE49-F238E27FC236}">
                <a16:creationId xmlns:a16="http://schemas.microsoft.com/office/drawing/2014/main" id="{0BE6DC5D-4CEA-0DC6-01B3-9FB072B15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5357813"/>
            <a:ext cx="78660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Responsable del blog “Restaurants </a:t>
            </a:r>
            <a:r>
              <a:rPr lang="es-ES" altLang="es-ES" sz="1800" dirty="0" err="1">
                <a:latin typeface="Arial" panose="020B0604020202020204" pitchFamily="34" charset="0"/>
              </a:rPr>
              <a:t>amb</a:t>
            </a:r>
            <a:r>
              <a:rPr lang="es-ES" altLang="es-ES" sz="1800" dirty="0">
                <a:latin typeface="Arial" panose="020B0604020202020204" pitchFamily="34" charset="0"/>
              </a:rPr>
              <a:t> </a:t>
            </a:r>
            <a:r>
              <a:rPr lang="es-ES" altLang="es-ES" sz="1800" dirty="0" err="1">
                <a:latin typeface="Arial" panose="020B0604020202020204" pitchFamily="34" charset="0"/>
              </a:rPr>
              <a:t>Encant</a:t>
            </a:r>
            <a:r>
              <a:rPr lang="es-ES" altLang="es-ES" sz="1800" dirty="0">
                <a:latin typeface="Arial" panose="020B0604020202020204" pitchFamily="34" charset="0"/>
              </a:rPr>
              <a:t>” de la revista on-line </a:t>
            </a:r>
            <a:r>
              <a:rPr lang="es-ES" altLang="es-ES" sz="1800" dirty="0" err="1">
                <a:latin typeface="Arial" panose="020B0604020202020204" pitchFamily="34" charset="0"/>
              </a:rPr>
              <a:t>Descobrir</a:t>
            </a:r>
            <a:r>
              <a:rPr lang="es-ES" altLang="es-ES" sz="1800" dirty="0">
                <a:latin typeface="Arial" panose="020B0604020202020204" pitchFamily="34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  <a:hlinkClick r:id="rId5"/>
              </a:rPr>
              <a:t>http://blogs.descobrir.cat/restaurantsambencant/</a:t>
            </a:r>
            <a:endParaRPr lang="es-ES" altLang="es-ES" sz="1800" dirty="0">
              <a:latin typeface="Arial" panose="020B0604020202020204" pitchFamily="34" charset="0"/>
            </a:endParaRPr>
          </a:p>
        </p:txBody>
      </p:sp>
      <p:sp>
        <p:nvSpPr>
          <p:cNvPr id="10248" name="CuadroTexto 2">
            <a:extLst>
              <a:ext uri="{FF2B5EF4-FFF2-40B4-BE49-F238E27FC236}">
                <a16:creationId xmlns:a16="http://schemas.microsoft.com/office/drawing/2014/main" id="{4C8D07E4-9EC0-8469-5381-913E5DA9B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BAF96CEF-847F-9AD2-183B-B5031A40E050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7" name="4 CuadroTexto">
            <a:extLst>
              <a:ext uri="{FF2B5EF4-FFF2-40B4-BE49-F238E27FC236}">
                <a16:creationId xmlns:a16="http://schemas.microsoft.com/office/drawing/2014/main" id="{3DE5F69D-5D33-7CA3-97C1-7C18EA5B0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6081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Publicaciones</a:t>
            </a:r>
            <a:endParaRPr lang="ca-ES" altLang="en-US" sz="1800"/>
          </a:p>
        </p:txBody>
      </p:sp>
      <p:sp>
        <p:nvSpPr>
          <p:cNvPr id="11268" name="9 CuadroTexto">
            <a:extLst>
              <a:ext uri="{FF2B5EF4-FFF2-40B4-BE49-F238E27FC236}">
                <a16:creationId xmlns:a16="http://schemas.microsoft.com/office/drawing/2014/main" id="{56D24956-BBFC-5269-5D13-8C24CE449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1500188"/>
            <a:ext cx="3340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Ejemplos de las publicaciones:</a:t>
            </a:r>
          </a:p>
        </p:txBody>
      </p:sp>
      <p:sp>
        <p:nvSpPr>
          <p:cNvPr id="11269" name="10 CuadroTexto">
            <a:extLst>
              <a:ext uri="{FF2B5EF4-FFF2-40B4-BE49-F238E27FC236}">
                <a16:creationId xmlns:a16="http://schemas.microsoft.com/office/drawing/2014/main" id="{670EC574-FD58-6564-BC5E-55413F701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6950" y="2282825"/>
            <a:ext cx="40020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  <a:hlinkClick r:id="rId2"/>
              </a:rPr>
              <a:t>http://blogs.descobrir.cat/restaurantsambencant/</a:t>
            </a:r>
            <a:endParaRPr lang="es-ES" altLang="es-ES" sz="1400">
              <a:latin typeface="Arial" panose="020B0604020202020204" pitchFamily="34" charset="0"/>
            </a:endParaRPr>
          </a:p>
        </p:txBody>
      </p:sp>
      <p:sp>
        <p:nvSpPr>
          <p:cNvPr id="11270" name="11 CuadroTexto">
            <a:hlinkClick r:id="rId3"/>
            <a:extLst>
              <a:ext uri="{FF2B5EF4-FFF2-40B4-BE49-F238E27FC236}">
                <a16:creationId xmlns:a16="http://schemas.microsoft.com/office/drawing/2014/main" id="{838F086B-0BE5-7DDC-22AF-5F6E8C889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2297113"/>
            <a:ext cx="22747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4"/>
              </a:rPr>
              <a:t>https://www.raconets.com/</a:t>
            </a:r>
            <a:endParaRPr lang="es-ES" altLang="es-ES" sz="1400" dirty="0">
              <a:latin typeface="Arial" panose="020B0604020202020204" pitchFamily="34" charset="0"/>
            </a:endParaRPr>
          </a:p>
        </p:txBody>
      </p:sp>
      <p:sp>
        <p:nvSpPr>
          <p:cNvPr id="11271" name="CuadroTexto 2">
            <a:extLst>
              <a:ext uri="{FF2B5EF4-FFF2-40B4-BE49-F238E27FC236}">
                <a16:creationId xmlns:a16="http://schemas.microsoft.com/office/drawing/2014/main" id="{91BD12FB-D65E-633E-CB6B-A7FA0F3A3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11272" name="Imagen 4">
            <a:extLst>
              <a:ext uri="{FF2B5EF4-FFF2-40B4-BE49-F238E27FC236}">
                <a16:creationId xmlns:a16="http://schemas.microsoft.com/office/drawing/2014/main" id="{62556730-5C7D-F93E-EFA8-2E31A71BD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3338513"/>
            <a:ext cx="4205287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Imagen 6">
            <a:extLst>
              <a:ext uri="{FF2B5EF4-FFF2-40B4-BE49-F238E27FC236}">
                <a16:creationId xmlns:a16="http://schemas.microsoft.com/office/drawing/2014/main" id="{3B7A3447-81B3-D86F-2C4B-DD12BA26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25" y="3103563"/>
            <a:ext cx="4002088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045017BF-BE49-D8A1-5321-9F39B74164F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5" name="4 CuadroTexto">
            <a:extLst>
              <a:ext uri="{FF2B5EF4-FFF2-40B4-BE49-F238E27FC236}">
                <a16:creationId xmlns:a16="http://schemas.microsoft.com/office/drawing/2014/main" id="{64ED33EB-CE93-D0F4-0419-8916CE5731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2727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Tipos de Colaboraciones</a:t>
            </a:r>
            <a:endParaRPr lang="ca-ES" altLang="en-US" sz="1800"/>
          </a:p>
        </p:txBody>
      </p:sp>
      <p:sp>
        <p:nvSpPr>
          <p:cNvPr id="13316" name="4 Rectángulo">
            <a:extLst>
              <a:ext uri="{FF2B5EF4-FFF2-40B4-BE49-F238E27FC236}">
                <a16:creationId xmlns:a16="http://schemas.microsoft.com/office/drawing/2014/main" id="{696960A8-7295-8DB4-76F8-990043A6C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276872"/>
            <a:ext cx="8424861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s-ES" altLang="es-E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Posts patrocinados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Banners en la Home y en todas las páginas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Generar contenido de calidad sobre destinos, establecimientos </a:t>
            </a:r>
            <a:r>
              <a:rPr lang="es-ES" altLang="es-ES" sz="1600">
                <a:latin typeface="Arial" panose="020B0604020202020204" pitchFamily="34" charset="0"/>
              </a:rPr>
              <a:t>o actividades</a:t>
            </a:r>
            <a:endParaRPr lang="es-ES" altLang="es-E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Reportaje gráfico de los viajes en directo en las redes sociales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Proporcionar el reportaje gráfico de los viajes (.</a:t>
            </a:r>
            <a:r>
              <a:rPr lang="es-ES" altLang="es-ES" sz="1600" dirty="0" err="1">
                <a:latin typeface="Arial" panose="020B0604020202020204" pitchFamily="34" charset="0"/>
              </a:rPr>
              <a:t>jpg</a:t>
            </a:r>
            <a:r>
              <a:rPr lang="es-ES" altLang="es-ES" sz="1600" dirty="0">
                <a:latin typeface="Arial" panose="020B0604020202020204" pitchFamily="34" charset="0"/>
              </a:rPr>
              <a:t>)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Generar contenido para otros blogs o medios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Charlas de los destinos visitados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Organización de escapadas y eventos en Raconets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Marketing de afiliación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Propuestas para las agencias receptivas, oficinas de turismo, hoteles y empresas.</a:t>
            </a:r>
          </a:p>
          <a:p>
            <a:pPr eaLnBrk="1" hangingPunct="1">
              <a:spcBef>
                <a:spcPct val="0"/>
              </a:spcBef>
            </a:pPr>
            <a:endParaRPr lang="es-ES" altLang="es-ES" sz="1600" dirty="0">
              <a:latin typeface="Arial" panose="020B0604020202020204" pitchFamily="34" charset="0"/>
            </a:endParaRPr>
          </a:p>
        </p:txBody>
      </p:sp>
      <p:sp>
        <p:nvSpPr>
          <p:cNvPr id="13317" name="CuadroTexto 2">
            <a:extLst>
              <a:ext uri="{FF2B5EF4-FFF2-40B4-BE49-F238E27FC236}">
                <a16:creationId xmlns:a16="http://schemas.microsoft.com/office/drawing/2014/main" id="{78892C81-6646-7340-BD90-36CDF7C469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F324D9B1-1977-A5DE-89CE-D494E123724B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39" name="8 CuadroTexto">
            <a:extLst>
              <a:ext uri="{FF2B5EF4-FFF2-40B4-BE49-F238E27FC236}">
                <a16:creationId xmlns:a16="http://schemas.microsoft.com/office/drawing/2014/main" id="{62E41F37-496B-848A-40E2-6B5EEC4132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4572000"/>
            <a:ext cx="33575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2000">
                <a:latin typeface="Arial" panose="020B0604020202020204" pitchFamily="34" charset="0"/>
              </a:rPr>
              <a:t> </a:t>
            </a:r>
            <a:r>
              <a:rPr lang="es-ES" altLang="es-ES" sz="5400">
                <a:latin typeface="Arial" panose="020B0604020202020204" pitchFamily="34" charset="0"/>
              </a:rPr>
              <a:t>Gracias!</a:t>
            </a:r>
            <a:endParaRPr lang="es-ES" altLang="es-ES" sz="2000">
              <a:latin typeface="Arial" panose="020B0604020202020204" pitchFamily="34" charset="0"/>
            </a:endParaRPr>
          </a:p>
        </p:txBody>
      </p:sp>
      <p:sp>
        <p:nvSpPr>
          <p:cNvPr id="14340" name="4 CuadroTexto">
            <a:extLst>
              <a:ext uri="{FF2B5EF4-FFF2-40B4-BE49-F238E27FC236}">
                <a16:creationId xmlns:a16="http://schemas.microsoft.com/office/drawing/2014/main" id="{A69459EC-2428-AEBD-F19D-47B90958F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2214563"/>
            <a:ext cx="2787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Tonia Rius Garcia-Planas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s-ES" altLang="es-ES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  <a:hlinkClick r:id="rId2"/>
              </a:rPr>
              <a:t>toniarius@raconets.com</a:t>
            </a:r>
            <a:endParaRPr lang="es-ES" altLang="es-ES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+34 667184040</a:t>
            </a:r>
          </a:p>
        </p:txBody>
      </p:sp>
      <p:sp>
        <p:nvSpPr>
          <p:cNvPr id="14341" name="CuadroTexto 2">
            <a:extLst>
              <a:ext uri="{FF2B5EF4-FFF2-40B4-BE49-F238E27FC236}">
                <a16:creationId xmlns:a16="http://schemas.microsoft.com/office/drawing/2014/main" id="{BD16F683-127E-7F6B-D940-FA9A7FFDD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Pages>0</Pages>
  <Words>608</Words>
  <Characters>0</Characters>
  <Application>Microsoft Office PowerPoint</Application>
  <PresentationFormat>Presentación en pantalla (4:3)</PresentationFormat>
  <Lines>0</Lines>
  <Paragraphs>89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Chiller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T-systems Iberia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trius</dc:creator>
  <cp:lastModifiedBy>Tonia Rius Garcia-Planas</cp:lastModifiedBy>
  <cp:revision>107</cp:revision>
  <dcterms:created xsi:type="dcterms:W3CDTF">2013-11-07T18:40:00Z</dcterms:created>
  <dcterms:modified xsi:type="dcterms:W3CDTF">2024-11-27T17:08:04Z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1033-10.2.0.5831</vt:lpwstr>
  </property>
</Properties>
</file>